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5313045" cy="10688320"/>
  <p:notesSz cx="4859655" cy="10763885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6" userDrawn="1">
          <p15:clr>
            <a:srgbClr val="A4A3A4"/>
          </p15:clr>
        </p15:guide>
        <p15:guide id="2" pos="1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F"/>
    <a:srgbClr val="EAEFF7"/>
    <a:srgbClr val="FEFFD8"/>
    <a:srgbClr val="E2DEC8"/>
    <a:srgbClr val="BF9000"/>
    <a:srgbClr val="00206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3366"/>
        <p:guide pos="1629"/>
      </p:guideLst>
    </p:cSldViewPr>
  </p:slide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9784257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1492229" cy="635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1148591" name="Date Placeholder 2"/>
          <p:cNvSpPr>
            <a:spLocks noGrp="1"/>
          </p:cNvSpPr>
          <p:nvPr>
            <p:ph type="dt" idx="1"/>
          </p:nvPr>
        </p:nvSpPr>
        <p:spPr bwMode="auto">
          <a:xfrm>
            <a:off x="1950580" y="0"/>
            <a:ext cx="1492229" cy="635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FD42F7-718C-4B98-AAEC-167E6DDD60A7}" type="datetimeFigureOut">
              <a:rPr lang="en-US"/>
            </a:fld>
            <a:endParaRPr lang="en-US"/>
          </a:p>
        </p:txBody>
      </p:sp>
      <p:sp>
        <p:nvSpPr>
          <p:cNvPr id="140127799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58831" y="1583842"/>
            <a:ext cx="2125944" cy="427637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66847821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44361" y="6097792"/>
            <a:ext cx="2754884" cy="49891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19951043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12035001"/>
            <a:ext cx="1492229" cy="635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6663928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1950580" y="12035001"/>
            <a:ext cx="1492229" cy="635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B2AA4F-B828-4D7C-AFD3-893933DAFCB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443308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4435607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74442741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2271333-13A4-DCD1-3C48-4D13CBC5086C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37666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6319100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66046003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22AB21B-67DB-CB19-8CB2-5EA92EA69831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969506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7468117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6858843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30D5688-9B32-5A06-99E2-7497DB355119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113235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2772629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3742542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329878C-D0E6-967B-EE36-1AC184D688BB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182237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2403812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124991145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D83F0EC-A709-07C1-5B95-7A212174D3B2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277071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1896090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17568113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9618F85-40CC-8249-7813-9CBE4C6636A9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88410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936962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7707373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25ADF56-A5CD-0F9E-1FF0-515681B5BCFB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418038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8790568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169506034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3153197-70D9-F4D2-D0CC-FB457C74D72B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998526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1027998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214550401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967755C-3E77-D045-3DA1-F295711D8445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377937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7548911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154327747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4248726-06CA-3C5F-760E-6DD9D9FF2B28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473386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2382576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194734876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BE4FD7-8276-BFB4-F8A1-5A220B3246F0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973779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519223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208616651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3FB8F2A-F37E-C8C9-656C-6242BEC127A3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915018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8561379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190235696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5CF2753-3AFF-7090-CC78-EC52BF9782D0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110745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350519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186361639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2B60F76-E739-83CD-7139-69B977E8EF34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391909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79685047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183448879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966975A-1E27-E3AD-6EC7-7640281EA156}" type="slidenum">
              <a:rPr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9022346" name="标题 1"/>
          <p:cNvSpPr>
            <a:spLocks noGrp="1"/>
          </p:cNvSpPr>
          <p:nvPr>
            <p:ph type="ctrTitle"/>
          </p:nvPr>
        </p:nvSpPr>
        <p:spPr bwMode="auto">
          <a:xfrm>
            <a:off x="664414" y="2061983"/>
            <a:ext cx="3986489" cy="3408684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3500"/>
            </a:lvl1pPr>
          </a:lstStyle>
          <a:p>
            <a:pPr>
              <a:defRPr/>
            </a:pPr>
            <a:r>
              <a:rPr lang="zh-CN"/>
              <a:t>Click to edit Master title style</a:t>
            </a:r>
            <a:endParaRPr lang="zh-CN"/>
          </a:p>
        </p:txBody>
      </p:sp>
      <p:sp>
        <p:nvSpPr>
          <p:cNvPr id="327674665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1554956266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538538985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  <p:sp>
        <p:nvSpPr>
          <p:cNvPr id="921806184" name="副标题 2"/>
          <p:cNvSpPr>
            <a:spLocks noGrp="1"/>
          </p:cNvSpPr>
          <p:nvPr>
            <p:ph type="subTitle" idx="1"/>
          </p:nvPr>
        </p:nvSpPr>
        <p:spPr bwMode="auto">
          <a:xfrm>
            <a:off x="664414" y="5614177"/>
            <a:ext cx="3986489" cy="2580690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  <a:lvl2pPr marL="266065" indent="0" algn="ctr">
              <a:buNone/>
              <a:defRPr sz="1150"/>
            </a:lvl2pPr>
            <a:lvl3pPr marL="530860" indent="0" algn="ctr">
              <a:buNone/>
              <a:defRPr sz="1050"/>
            </a:lvl3pPr>
            <a:lvl4pPr marL="797560" indent="0" algn="ctr">
              <a:buNone/>
              <a:defRPr sz="950"/>
            </a:lvl4pPr>
            <a:lvl5pPr marL="1062990" indent="0" algn="ctr">
              <a:buNone/>
              <a:defRPr sz="950"/>
            </a:lvl5pPr>
            <a:lvl6pPr marL="1329055" indent="0" algn="ctr">
              <a:buNone/>
              <a:defRPr sz="950"/>
            </a:lvl6pPr>
            <a:lvl7pPr marL="1593850" indent="0" algn="ctr">
              <a:buNone/>
              <a:defRPr sz="950"/>
            </a:lvl7pPr>
            <a:lvl8pPr marL="1859915" indent="0" algn="ctr">
              <a:buNone/>
              <a:defRPr sz="950"/>
            </a:lvl8pPr>
            <a:lvl9pPr marL="2125980" indent="0" algn="ctr">
              <a:buNone/>
              <a:defRPr sz="950"/>
            </a:lvl9pPr>
          </a:lstStyle>
          <a:p>
            <a:pPr>
              <a:defRPr/>
            </a:pPr>
            <a:r>
              <a:rPr lang="zh-CN"/>
              <a:t>Click to edit Master subtitle style</a:t>
            </a:r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5849822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1736771934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292386297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  <p:sp>
        <p:nvSpPr>
          <p:cNvPr id="666543830" name="内容占位符 6"/>
          <p:cNvSpPr>
            <a:spLocks noGrp="1"/>
          </p:cNvSpPr>
          <p:nvPr>
            <p:ph sz="quarter" idx="13"/>
          </p:nvPr>
        </p:nvSpPr>
        <p:spPr bwMode="auto">
          <a:xfrm>
            <a:off x="365429" y="859641"/>
            <a:ext cx="4584459" cy="8664275"/>
          </a:xfrm>
        </p:spPr>
        <p:txBody>
          <a:bodyPr/>
          <a:lstStyle/>
          <a:p>
            <a:pPr lvl="0">
              <a:defRPr/>
            </a:pPr>
            <a:r>
              <a:rPr lang="zh-CN"/>
              <a:t>Click to edit Master text styles</a:t>
            </a:r>
            <a:endParaRPr lang="zh-CN"/>
          </a:p>
          <a:p>
            <a:pPr lvl="1">
              <a:defRPr/>
            </a:pPr>
            <a:r>
              <a:rPr lang="zh-CN"/>
              <a:t>Second level</a:t>
            </a:r>
            <a:endParaRPr lang="zh-CN"/>
          </a:p>
          <a:p>
            <a:pPr lvl="2">
              <a:defRPr/>
            </a:pPr>
            <a:r>
              <a:rPr lang="zh-CN"/>
              <a:t>Third level</a:t>
            </a:r>
            <a:endParaRPr lang="zh-CN"/>
          </a:p>
          <a:p>
            <a:pPr lvl="3">
              <a:defRPr/>
            </a:pPr>
            <a:r>
              <a:rPr lang="zh-CN"/>
              <a:t>Fourth level</a:t>
            </a:r>
            <a:endParaRPr lang="zh-CN"/>
          </a:p>
          <a:p>
            <a:pPr lvl="4">
              <a:defRPr/>
            </a:pPr>
            <a:r>
              <a:rPr lang="zh-CN"/>
              <a:t>Fifth level</a:t>
            </a:r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3544409" name="标题 1"/>
          <p:cNvSpPr>
            <a:spLocks noGrp="1"/>
          </p:cNvSpPr>
          <p:nvPr>
            <p:ph type="title"/>
          </p:nvPr>
        </p:nvSpPr>
        <p:spPr bwMode="auto">
          <a:xfrm>
            <a:off x="282376" y="402815"/>
            <a:ext cx="4584459" cy="2066037"/>
          </a:xfrm>
        </p:spPr>
        <p:txBody>
          <a:bodyPr anchor="ctr" anchorCtr="0">
            <a:normAutofit/>
          </a:bodyPr>
          <a:lstStyle>
            <a:lvl1pPr>
              <a:defRPr sz="1400" b="1"/>
            </a:lvl1pPr>
          </a:lstStyle>
          <a:p>
            <a:pPr>
              <a:defRPr/>
            </a:pPr>
            <a:r>
              <a:rPr lang="zh-CN"/>
              <a:t>Click to edit Master title style</a:t>
            </a:r>
            <a:endParaRPr lang="zh-CN"/>
          </a:p>
        </p:txBody>
      </p:sp>
      <p:sp>
        <p:nvSpPr>
          <p:cNvPr id="1182072219" name="内容占位符 2"/>
          <p:cNvSpPr>
            <a:spLocks noGrp="1"/>
          </p:cNvSpPr>
          <p:nvPr>
            <p:ph idx="1"/>
          </p:nvPr>
        </p:nvSpPr>
        <p:spPr bwMode="auto">
          <a:xfrm>
            <a:off x="282376" y="2845440"/>
            <a:ext cx="4584459" cy="6782044"/>
          </a:xfrm>
        </p:spPr>
        <p:txBody>
          <a:bodyPr>
            <a:normAutofit/>
          </a:bodyPr>
          <a:lstStyle>
            <a:lvl1pPr>
              <a:defRPr sz="1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zh-CN"/>
              <a:t>Click to edit Master text styles</a:t>
            </a:r>
            <a:endParaRPr lang="zh-CN"/>
          </a:p>
          <a:p>
            <a:pPr lvl="1">
              <a:defRPr/>
            </a:pPr>
            <a:r>
              <a:rPr lang="zh-CN"/>
              <a:t>Second level</a:t>
            </a:r>
            <a:endParaRPr lang="zh-CN"/>
          </a:p>
          <a:p>
            <a:pPr lvl="2">
              <a:defRPr/>
            </a:pPr>
            <a:r>
              <a:rPr lang="zh-CN"/>
              <a:t>Third level</a:t>
            </a:r>
            <a:endParaRPr lang="zh-CN"/>
          </a:p>
          <a:p>
            <a:pPr lvl="3">
              <a:defRPr/>
            </a:pPr>
            <a:r>
              <a:rPr lang="zh-CN"/>
              <a:t>Fourth level</a:t>
            </a:r>
            <a:endParaRPr lang="zh-CN"/>
          </a:p>
          <a:p>
            <a:pPr lvl="4">
              <a:defRPr/>
            </a:pPr>
            <a:r>
              <a:rPr lang="zh-CN"/>
              <a:t>Fifth level</a:t>
            </a:r>
            <a:endParaRPr lang="zh-CN"/>
          </a:p>
        </p:txBody>
      </p:sp>
      <p:sp>
        <p:nvSpPr>
          <p:cNvPr id="615538552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151598884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525518054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6329194" name="标题 1"/>
          <p:cNvSpPr>
            <a:spLocks noGrp="1"/>
          </p:cNvSpPr>
          <p:nvPr>
            <p:ph type="title"/>
          </p:nvPr>
        </p:nvSpPr>
        <p:spPr bwMode="auto">
          <a:xfrm>
            <a:off x="362659" y="5846265"/>
            <a:ext cx="4293448" cy="1264860"/>
          </a:xfrm>
        </p:spPr>
        <p:txBody>
          <a:bodyPr anchor="b">
            <a:normAutofit/>
          </a:bodyPr>
          <a:lstStyle>
            <a:lvl1pPr>
              <a:defRPr sz="2350"/>
            </a:lvl1pPr>
          </a:lstStyle>
          <a:p>
            <a:pPr>
              <a:defRPr/>
            </a:pPr>
            <a:r>
              <a:rPr lang="zh-CN"/>
              <a:t>Click to edit Master title style</a:t>
            </a:r>
            <a:endParaRPr lang="zh-CN"/>
          </a:p>
        </p:txBody>
      </p:sp>
      <p:sp>
        <p:nvSpPr>
          <p:cNvPr id="55993588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62659" y="7185243"/>
            <a:ext cx="3191957" cy="1009286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266065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2pPr>
            <a:lvl3pPr marL="5308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797560" indent="0">
              <a:buNone/>
              <a:defRPr sz="950">
                <a:solidFill>
                  <a:schemeClr val="tx1">
                    <a:tint val="75000"/>
                  </a:schemeClr>
                </a:solidFill>
              </a:defRPr>
            </a:lvl4pPr>
            <a:lvl5pPr marL="1062990" indent="0">
              <a:buNone/>
              <a:defRPr sz="950">
                <a:solidFill>
                  <a:schemeClr val="tx1">
                    <a:tint val="75000"/>
                  </a:schemeClr>
                </a:solidFill>
              </a:defRPr>
            </a:lvl5pPr>
            <a:lvl6pPr marL="1329055" indent="0">
              <a:buNone/>
              <a:defRPr sz="950">
                <a:solidFill>
                  <a:schemeClr val="tx1">
                    <a:tint val="75000"/>
                  </a:schemeClr>
                </a:solidFill>
              </a:defRPr>
            </a:lvl6pPr>
            <a:lvl7pPr marL="1593850" indent="0">
              <a:buNone/>
              <a:defRPr sz="950">
                <a:solidFill>
                  <a:schemeClr val="tx1">
                    <a:tint val="75000"/>
                  </a:schemeClr>
                </a:solidFill>
              </a:defRPr>
            </a:lvl7pPr>
            <a:lvl8pPr marL="1859915" indent="0">
              <a:buNone/>
              <a:defRPr sz="950">
                <a:solidFill>
                  <a:schemeClr val="tx1">
                    <a:tint val="75000"/>
                  </a:schemeClr>
                </a:solidFill>
              </a:defRPr>
            </a:lvl8pPr>
            <a:lvl9pPr marL="2125980" indent="0">
              <a:buNone/>
              <a:defRPr sz="9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Click to edit Master text styles</a:t>
            </a:r>
            <a:endParaRPr lang="zh-CN"/>
          </a:p>
        </p:txBody>
      </p:sp>
      <p:sp>
        <p:nvSpPr>
          <p:cNvPr id="951762173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675424960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240094080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7767503" name="标题 1"/>
          <p:cNvSpPr>
            <a:spLocks noGrp="1"/>
          </p:cNvSpPr>
          <p:nvPr>
            <p:ph type="title"/>
          </p:nvPr>
        </p:nvSpPr>
        <p:spPr bwMode="auto">
          <a:xfrm>
            <a:off x="282376" y="402815"/>
            <a:ext cx="4584459" cy="2066037"/>
          </a:xfrm>
        </p:spPr>
        <p:txBody>
          <a:bodyPr>
            <a:normAutofit/>
          </a:bodyPr>
          <a:lstStyle>
            <a:lvl1pPr>
              <a:defRPr sz="1400" b="1" i="0"/>
            </a:lvl1pPr>
          </a:lstStyle>
          <a:p>
            <a:pPr>
              <a:defRPr/>
            </a:pPr>
            <a:r>
              <a:rPr lang="zh-CN"/>
              <a:t>Click to edit Master title style</a:t>
            </a:r>
            <a:endParaRPr lang="zh-CN"/>
          </a:p>
        </p:txBody>
      </p:sp>
      <p:sp>
        <p:nvSpPr>
          <p:cNvPr id="258735956" name="内容占位符 2"/>
          <p:cNvSpPr>
            <a:spLocks noGrp="1"/>
          </p:cNvSpPr>
          <p:nvPr>
            <p:ph sz="half" idx="1"/>
          </p:nvPr>
        </p:nvSpPr>
        <p:spPr bwMode="auto">
          <a:xfrm>
            <a:off x="282376" y="2845440"/>
            <a:ext cx="2259011" cy="678204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9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9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9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zh-CN"/>
              <a:t>Click to edit Master text styles</a:t>
            </a:r>
            <a:endParaRPr lang="zh-CN"/>
          </a:p>
          <a:p>
            <a:pPr lvl="1">
              <a:defRPr/>
            </a:pPr>
            <a:r>
              <a:rPr lang="zh-CN"/>
              <a:t>Second level</a:t>
            </a:r>
            <a:endParaRPr lang="zh-CN"/>
          </a:p>
          <a:p>
            <a:pPr lvl="2">
              <a:defRPr/>
            </a:pPr>
            <a:r>
              <a:rPr lang="zh-CN"/>
              <a:t>Third level</a:t>
            </a:r>
            <a:endParaRPr lang="zh-CN"/>
          </a:p>
          <a:p>
            <a:pPr lvl="3">
              <a:defRPr/>
            </a:pPr>
            <a:r>
              <a:rPr lang="zh-CN"/>
              <a:t>Fourth level</a:t>
            </a:r>
            <a:endParaRPr lang="zh-CN"/>
          </a:p>
          <a:p>
            <a:pPr lvl="4">
              <a:defRPr/>
            </a:pPr>
            <a:r>
              <a:rPr lang="zh-CN"/>
              <a:t>Fifth level</a:t>
            </a:r>
            <a:endParaRPr lang="zh-CN"/>
          </a:p>
        </p:txBody>
      </p:sp>
      <p:sp>
        <p:nvSpPr>
          <p:cNvPr id="365158081" name="内容占位符 3"/>
          <p:cNvSpPr>
            <a:spLocks noGrp="1"/>
          </p:cNvSpPr>
          <p:nvPr>
            <p:ph sz="half" idx="2"/>
          </p:nvPr>
        </p:nvSpPr>
        <p:spPr bwMode="auto">
          <a:xfrm>
            <a:off x="2607827" y="2845440"/>
            <a:ext cx="2259011" cy="678204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9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9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9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zh-CN"/>
              <a:t>Click to edit Master text styles</a:t>
            </a:r>
            <a:endParaRPr lang="zh-CN"/>
          </a:p>
          <a:p>
            <a:pPr lvl="1">
              <a:defRPr/>
            </a:pPr>
            <a:r>
              <a:rPr lang="zh-CN"/>
              <a:t>Second level</a:t>
            </a:r>
            <a:endParaRPr lang="zh-CN"/>
          </a:p>
          <a:p>
            <a:pPr lvl="2">
              <a:defRPr/>
            </a:pPr>
            <a:r>
              <a:rPr lang="zh-CN"/>
              <a:t>Third level</a:t>
            </a:r>
            <a:endParaRPr lang="zh-CN"/>
          </a:p>
          <a:p>
            <a:pPr lvl="3">
              <a:defRPr/>
            </a:pPr>
            <a:r>
              <a:rPr lang="zh-CN"/>
              <a:t>Fourth level</a:t>
            </a:r>
            <a:endParaRPr lang="zh-CN"/>
          </a:p>
          <a:p>
            <a:pPr lvl="4">
              <a:defRPr/>
            </a:pPr>
            <a:r>
              <a:rPr lang="zh-CN"/>
              <a:t>Fifth level</a:t>
            </a:r>
            <a:endParaRPr lang="zh-CN"/>
          </a:p>
        </p:txBody>
      </p:sp>
      <p:sp>
        <p:nvSpPr>
          <p:cNvPr id="1475284302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514684487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114943742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6839357" name="标题 1"/>
          <p:cNvSpPr>
            <a:spLocks noGrp="1"/>
          </p:cNvSpPr>
          <p:nvPr>
            <p:ph type="title"/>
          </p:nvPr>
        </p:nvSpPr>
        <p:spPr bwMode="auto">
          <a:xfrm>
            <a:off x="366121" y="569089"/>
            <a:ext cx="4584459" cy="2066037"/>
          </a:xfrm>
        </p:spPr>
        <p:txBody>
          <a:bodyPr/>
          <a:lstStyle/>
          <a:p>
            <a:pPr>
              <a:defRPr/>
            </a:pPr>
            <a:r>
              <a:rPr lang="zh-CN"/>
              <a:t>Click to edit Master title style</a:t>
            </a:r>
            <a:endParaRPr lang="zh-CN"/>
          </a:p>
        </p:txBody>
      </p:sp>
      <p:sp>
        <p:nvSpPr>
          <p:cNvPr id="131436264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66121" y="2719716"/>
            <a:ext cx="2248628" cy="12841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065" indent="0">
              <a:buNone/>
              <a:defRPr sz="1150" b="1"/>
            </a:lvl2pPr>
            <a:lvl3pPr marL="530860" indent="0">
              <a:buNone/>
              <a:defRPr sz="1050" b="1"/>
            </a:lvl3pPr>
            <a:lvl4pPr marL="797560" indent="0">
              <a:buNone/>
              <a:defRPr sz="950" b="1"/>
            </a:lvl4pPr>
            <a:lvl5pPr marL="1062990" indent="0">
              <a:buNone/>
              <a:defRPr sz="950" b="1"/>
            </a:lvl5pPr>
            <a:lvl6pPr marL="1329055" indent="0">
              <a:buNone/>
              <a:defRPr sz="950" b="1"/>
            </a:lvl6pPr>
            <a:lvl7pPr marL="1593850" indent="0">
              <a:buNone/>
              <a:defRPr sz="950" b="1"/>
            </a:lvl7pPr>
            <a:lvl8pPr marL="1859915" indent="0">
              <a:buNone/>
              <a:defRPr sz="950" b="1"/>
            </a:lvl8pPr>
            <a:lvl9pPr marL="2125980" indent="0">
              <a:buNone/>
              <a:defRPr sz="950" b="1"/>
            </a:lvl9pPr>
          </a:lstStyle>
          <a:p>
            <a:pPr lvl="0">
              <a:defRPr/>
            </a:pPr>
            <a:r>
              <a:rPr lang="zh-CN"/>
              <a:t>Click to edit Master text styles</a:t>
            </a:r>
            <a:endParaRPr lang="zh-CN"/>
          </a:p>
        </p:txBody>
      </p:sp>
      <p:sp>
        <p:nvSpPr>
          <p:cNvPr id="2086003547" name="内容占位符 3"/>
          <p:cNvSpPr>
            <a:spLocks noGrp="1"/>
          </p:cNvSpPr>
          <p:nvPr>
            <p:ph sz="half" idx="2"/>
          </p:nvPr>
        </p:nvSpPr>
        <p:spPr bwMode="auto">
          <a:xfrm>
            <a:off x="366121" y="4076718"/>
            <a:ext cx="2248628" cy="5570560"/>
          </a:xfrm>
        </p:spPr>
        <p:txBody>
          <a:bodyPr/>
          <a:lstStyle/>
          <a:p>
            <a:pPr lvl="0">
              <a:defRPr/>
            </a:pPr>
            <a:r>
              <a:rPr lang="zh-CN"/>
              <a:t>Click to edit Master text styles</a:t>
            </a:r>
            <a:endParaRPr lang="zh-CN"/>
          </a:p>
          <a:p>
            <a:pPr lvl="1">
              <a:defRPr/>
            </a:pPr>
            <a:r>
              <a:rPr lang="zh-CN"/>
              <a:t>Second level</a:t>
            </a:r>
            <a:endParaRPr lang="zh-CN"/>
          </a:p>
          <a:p>
            <a:pPr lvl="2">
              <a:defRPr/>
            </a:pPr>
            <a:r>
              <a:rPr lang="zh-CN"/>
              <a:t>Third level</a:t>
            </a:r>
            <a:endParaRPr lang="zh-CN"/>
          </a:p>
          <a:p>
            <a:pPr lvl="3">
              <a:defRPr/>
            </a:pPr>
            <a:r>
              <a:rPr lang="zh-CN"/>
              <a:t>Fourth level</a:t>
            </a:r>
            <a:endParaRPr lang="zh-CN"/>
          </a:p>
          <a:p>
            <a:pPr lvl="4">
              <a:defRPr/>
            </a:pPr>
            <a:r>
              <a:rPr lang="zh-CN"/>
              <a:t>Fifth level</a:t>
            </a:r>
            <a:endParaRPr lang="zh-CN"/>
          </a:p>
        </p:txBody>
      </p:sp>
      <p:sp>
        <p:nvSpPr>
          <p:cNvPr id="372200010" name="文本占位符 4"/>
          <p:cNvSpPr>
            <a:spLocks noGrp="1"/>
          </p:cNvSpPr>
          <p:nvPr>
            <p:ph type="body" sz="quarter" idx="3"/>
          </p:nvPr>
        </p:nvSpPr>
        <p:spPr bwMode="auto">
          <a:xfrm>
            <a:off x="2690880" y="2719716"/>
            <a:ext cx="2259702" cy="12841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065" indent="0">
              <a:buNone/>
              <a:defRPr sz="1150" b="1"/>
            </a:lvl2pPr>
            <a:lvl3pPr marL="530860" indent="0">
              <a:buNone/>
              <a:defRPr sz="1050" b="1"/>
            </a:lvl3pPr>
            <a:lvl4pPr marL="797560" indent="0">
              <a:buNone/>
              <a:defRPr sz="950" b="1"/>
            </a:lvl4pPr>
            <a:lvl5pPr marL="1062990" indent="0">
              <a:buNone/>
              <a:defRPr sz="950" b="1"/>
            </a:lvl5pPr>
            <a:lvl6pPr marL="1329055" indent="0">
              <a:buNone/>
              <a:defRPr sz="950" b="1"/>
            </a:lvl6pPr>
            <a:lvl7pPr marL="1593850" indent="0">
              <a:buNone/>
              <a:defRPr sz="950" b="1"/>
            </a:lvl7pPr>
            <a:lvl8pPr marL="1859915" indent="0">
              <a:buNone/>
              <a:defRPr sz="950" b="1"/>
            </a:lvl8pPr>
            <a:lvl9pPr marL="2125980" indent="0">
              <a:buNone/>
              <a:defRPr sz="950" b="1"/>
            </a:lvl9pPr>
          </a:lstStyle>
          <a:p>
            <a:pPr lvl="0">
              <a:defRPr/>
            </a:pPr>
            <a:r>
              <a:rPr lang="zh-CN"/>
              <a:t>Click to edit Master text styles</a:t>
            </a:r>
            <a:endParaRPr lang="zh-CN"/>
          </a:p>
        </p:txBody>
      </p:sp>
      <p:sp>
        <p:nvSpPr>
          <p:cNvPr id="847463676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2690880" y="4076718"/>
            <a:ext cx="2259702" cy="5570560"/>
          </a:xfrm>
        </p:spPr>
        <p:txBody>
          <a:bodyPr/>
          <a:lstStyle/>
          <a:p>
            <a:pPr lvl="0">
              <a:defRPr/>
            </a:pPr>
            <a:r>
              <a:rPr lang="zh-CN"/>
              <a:t>Click to edit Master text styles</a:t>
            </a:r>
            <a:endParaRPr lang="zh-CN"/>
          </a:p>
          <a:p>
            <a:pPr lvl="1">
              <a:defRPr/>
            </a:pPr>
            <a:r>
              <a:rPr lang="zh-CN"/>
              <a:t>Second level</a:t>
            </a:r>
            <a:endParaRPr lang="zh-CN"/>
          </a:p>
          <a:p>
            <a:pPr lvl="2">
              <a:defRPr/>
            </a:pPr>
            <a:r>
              <a:rPr lang="zh-CN"/>
              <a:t>Third level</a:t>
            </a:r>
            <a:endParaRPr lang="zh-CN"/>
          </a:p>
          <a:p>
            <a:pPr lvl="3">
              <a:defRPr/>
            </a:pPr>
            <a:r>
              <a:rPr lang="zh-CN"/>
              <a:t>Fourth level</a:t>
            </a:r>
            <a:endParaRPr lang="zh-CN"/>
          </a:p>
          <a:p>
            <a:pPr lvl="4">
              <a:defRPr/>
            </a:pPr>
            <a:r>
              <a:rPr lang="zh-CN"/>
              <a:t>Fifth level</a:t>
            </a:r>
            <a:endParaRPr lang="zh-CN"/>
          </a:p>
        </p:txBody>
      </p:sp>
      <p:sp>
        <p:nvSpPr>
          <p:cNvPr id="414087997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929241382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379236743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1031822" name="标题 1"/>
          <p:cNvSpPr>
            <a:spLocks noGrp="1"/>
          </p:cNvSpPr>
          <p:nvPr>
            <p:ph type="title"/>
          </p:nvPr>
        </p:nvSpPr>
        <p:spPr bwMode="auto">
          <a:xfrm>
            <a:off x="365429" y="4311460"/>
            <a:ext cx="4584459" cy="2066037"/>
          </a:xfrm>
        </p:spPr>
        <p:txBody>
          <a:bodyPr>
            <a:normAutofit/>
          </a:bodyPr>
          <a:lstStyle>
            <a:lvl1pPr algn="ctr">
              <a:defRPr sz="2800" b="0"/>
            </a:lvl1pPr>
          </a:lstStyle>
          <a:p>
            <a:pPr>
              <a:defRPr/>
            </a:pPr>
            <a:r>
              <a:rPr lang="zh-CN"/>
              <a:t>Click to edit Master title style</a:t>
            </a:r>
            <a:endParaRPr lang="zh-CN"/>
          </a:p>
        </p:txBody>
      </p:sp>
      <p:sp>
        <p:nvSpPr>
          <p:cNvPr id="1069127831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1042013801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2141399908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8773575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807437812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987767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253138" name="标题 1"/>
          <p:cNvSpPr>
            <a:spLocks noGrp="1"/>
          </p:cNvSpPr>
          <p:nvPr>
            <p:ph type="title"/>
          </p:nvPr>
        </p:nvSpPr>
        <p:spPr bwMode="auto">
          <a:xfrm>
            <a:off x="281960" y="197943"/>
            <a:ext cx="1815893" cy="2494090"/>
          </a:xfrm>
        </p:spPr>
        <p:txBody>
          <a:bodyPr anchor="ctr" anchorCtr="0">
            <a:normAutofit/>
          </a:bodyPr>
          <a:lstStyle>
            <a:lvl1pPr>
              <a:defRPr sz="1400" b="1"/>
            </a:lvl1pPr>
          </a:lstStyle>
          <a:p>
            <a:pPr>
              <a:defRPr/>
            </a:pPr>
            <a:r>
              <a:rPr lang="zh-CN"/>
              <a:t>Click to edit Master title style</a:t>
            </a:r>
            <a:endParaRPr lang="zh-CN"/>
          </a:p>
        </p:txBody>
      </p:sp>
      <p:sp>
        <p:nvSpPr>
          <p:cNvPr id="841595809" name="图片占位符 2"/>
          <p:cNvSpPr>
            <a:spLocks noGrp="1" noChangeAspect="1"/>
          </p:cNvSpPr>
          <p:nvPr>
            <p:ph type="pic" idx="1"/>
          </p:nvPr>
        </p:nvSpPr>
        <p:spPr bwMode="auto">
          <a:xfrm>
            <a:off x="2260056" y="1194448"/>
            <a:ext cx="2536187" cy="7940260"/>
          </a:xfrm>
        </p:spPr>
        <p:txBody>
          <a:bodyPr/>
          <a:lstStyle>
            <a:lvl1pPr marL="0" indent="0">
              <a:buNone/>
              <a:defRPr sz="1850"/>
            </a:lvl1pPr>
            <a:lvl2pPr marL="266065" indent="0">
              <a:buNone/>
              <a:defRPr sz="1650"/>
            </a:lvl2pPr>
            <a:lvl3pPr marL="530860" indent="0">
              <a:buNone/>
              <a:defRPr sz="1400"/>
            </a:lvl3pPr>
            <a:lvl4pPr marL="797560" indent="0">
              <a:buNone/>
              <a:defRPr sz="1150"/>
            </a:lvl4pPr>
            <a:lvl5pPr marL="1062990" indent="0">
              <a:buNone/>
              <a:defRPr sz="1150"/>
            </a:lvl5pPr>
            <a:lvl6pPr marL="1329055" indent="0">
              <a:buNone/>
              <a:defRPr sz="1150"/>
            </a:lvl6pPr>
            <a:lvl7pPr marL="1593850" indent="0">
              <a:buNone/>
              <a:defRPr sz="1150"/>
            </a:lvl7pPr>
            <a:lvl8pPr marL="1859915" indent="0">
              <a:buNone/>
              <a:defRPr sz="1150"/>
            </a:lvl8pPr>
            <a:lvl9pPr marL="2125980" indent="0">
              <a:buNone/>
              <a:defRPr sz="1150"/>
            </a:lvl9pPr>
          </a:lstStyle>
          <a:p>
            <a:pPr>
              <a:defRPr/>
            </a:pPr>
            <a:endParaRPr lang="zh-CN"/>
          </a:p>
        </p:txBody>
      </p:sp>
      <p:sp>
        <p:nvSpPr>
          <p:cNvPr id="1879162398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284173" y="3206687"/>
            <a:ext cx="1815893" cy="59407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950"/>
            </a:lvl1pPr>
            <a:lvl2pPr marL="266065" indent="0">
              <a:buNone/>
              <a:defRPr sz="800"/>
            </a:lvl2pPr>
            <a:lvl3pPr marL="530860" indent="0">
              <a:buNone/>
              <a:defRPr sz="700"/>
            </a:lvl3pPr>
            <a:lvl4pPr marL="797560" indent="0">
              <a:buNone/>
              <a:defRPr sz="600"/>
            </a:lvl4pPr>
            <a:lvl5pPr marL="1062990" indent="0">
              <a:buNone/>
              <a:defRPr sz="600"/>
            </a:lvl5pPr>
            <a:lvl6pPr marL="1329055" indent="0">
              <a:buNone/>
              <a:defRPr sz="600"/>
            </a:lvl6pPr>
            <a:lvl7pPr marL="1593850" indent="0">
              <a:buNone/>
              <a:defRPr sz="600"/>
            </a:lvl7pPr>
            <a:lvl8pPr marL="1859915" indent="0">
              <a:buNone/>
              <a:defRPr sz="600"/>
            </a:lvl8pPr>
            <a:lvl9pPr marL="2125980" indent="0">
              <a:buNone/>
              <a:defRPr sz="600"/>
            </a:lvl9pPr>
          </a:lstStyle>
          <a:p>
            <a:pPr lvl="0">
              <a:defRPr/>
            </a:pPr>
            <a:r>
              <a:rPr lang="zh-CN"/>
              <a:t>Click to edit Master text styles</a:t>
            </a:r>
            <a:endParaRPr lang="zh-CN"/>
          </a:p>
        </p:txBody>
      </p:sp>
      <p:sp>
        <p:nvSpPr>
          <p:cNvPr id="1383417888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FD9D74-47D9-4702-A33C-335B63B48DBF}" type="datetimeFigureOut">
              <a:rPr lang="zh-CN" altLang="en-US"/>
            </a:fld>
            <a:endParaRPr lang="zh-CN"/>
          </a:p>
        </p:txBody>
      </p:sp>
      <p:sp>
        <p:nvSpPr>
          <p:cNvPr id="178906459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2018695407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BC47A4-756D-490B-A52F-7D9E2C9FC05F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5377165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4283156" y="569089"/>
            <a:ext cx="666731" cy="9058397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pPr>
              <a:defRPr/>
            </a:pPr>
            <a:r>
              <a:rPr lang="zh-CN"/>
              <a:t>Click to edit Master title style</a:t>
            </a:r>
            <a:endParaRPr lang="zh-CN"/>
          </a:p>
        </p:txBody>
      </p:sp>
      <p:sp>
        <p:nvSpPr>
          <p:cNvPr id="1147618199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365429" y="569089"/>
            <a:ext cx="3871373" cy="9058397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Click to edit Master text styles</a:t>
            </a:r>
            <a:endParaRPr lang="zh-CN"/>
          </a:p>
          <a:p>
            <a:pPr lvl="1">
              <a:defRPr/>
            </a:pPr>
            <a:r>
              <a:rPr lang="zh-CN"/>
              <a:t>Second level</a:t>
            </a:r>
            <a:endParaRPr lang="zh-CN"/>
          </a:p>
          <a:p>
            <a:pPr lvl="2">
              <a:defRPr/>
            </a:pPr>
            <a:r>
              <a:rPr lang="zh-CN"/>
              <a:t>Third level</a:t>
            </a:r>
            <a:endParaRPr lang="zh-CN"/>
          </a:p>
          <a:p>
            <a:pPr lvl="3">
              <a:defRPr/>
            </a:pPr>
            <a:r>
              <a:rPr lang="zh-CN"/>
              <a:t>Fourth level</a:t>
            </a:r>
            <a:endParaRPr lang="zh-CN"/>
          </a:p>
          <a:p>
            <a:pPr lvl="4">
              <a:defRPr/>
            </a:pPr>
            <a:r>
              <a:rPr lang="zh-CN"/>
              <a:t>Fifth level</a:t>
            </a:r>
            <a:endParaRPr lang="zh-CN"/>
          </a:p>
        </p:txBody>
      </p:sp>
      <p:sp>
        <p:nvSpPr>
          <p:cNvPr id="512900203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2106794115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204839773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891473" name="标题占位符 1"/>
          <p:cNvSpPr>
            <a:spLocks noGrp="1"/>
          </p:cNvSpPr>
          <p:nvPr>
            <p:ph type="title"/>
          </p:nvPr>
        </p:nvSpPr>
        <p:spPr bwMode="auto">
          <a:xfrm>
            <a:off x="365429" y="569089"/>
            <a:ext cx="4584459" cy="2066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Click to edit Master title style</a:t>
            </a:r>
            <a:endParaRPr lang="zh-CN"/>
          </a:p>
        </p:txBody>
      </p:sp>
      <p:sp>
        <p:nvSpPr>
          <p:cNvPr id="12745439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65429" y="2845440"/>
            <a:ext cx="4584459" cy="6782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Click to edit Master text styles</a:t>
            </a:r>
            <a:endParaRPr lang="zh-CN"/>
          </a:p>
          <a:p>
            <a:pPr lvl="1">
              <a:defRPr/>
            </a:pPr>
            <a:r>
              <a:rPr lang="zh-CN"/>
              <a:t>Second level</a:t>
            </a:r>
            <a:endParaRPr lang="zh-CN"/>
          </a:p>
          <a:p>
            <a:pPr lvl="2">
              <a:defRPr/>
            </a:pPr>
            <a:r>
              <a:rPr lang="zh-CN"/>
              <a:t>Third level</a:t>
            </a:r>
            <a:endParaRPr lang="zh-CN"/>
          </a:p>
          <a:p>
            <a:pPr lvl="3">
              <a:defRPr/>
            </a:pPr>
            <a:r>
              <a:rPr lang="zh-CN"/>
              <a:t>Fourth level</a:t>
            </a:r>
            <a:endParaRPr lang="zh-CN"/>
          </a:p>
          <a:p>
            <a:pPr lvl="4">
              <a:defRPr/>
            </a:pPr>
            <a:r>
              <a:rPr lang="zh-CN"/>
              <a:t>Fifth level</a:t>
            </a:r>
            <a:endParaRPr lang="zh-CN"/>
          </a:p>
        </p:txBody>
      </p:sp>
      <p:sp>
        <p:nvSpPr>
          <p:cNvPr id="2014892609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365429" y="9907079"/>
            <a:ext cx="1195947" cy="569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/>
          </a:p>
        </p:txBody>
      </p:sp>
      <p:sp>
        <p:nvSpPr>
          <p:cNvPr id="18599513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1760698" y="9907079"/>
            <a:ext cx="1793919" cy="569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143098701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3753942" y="9907079"/>
            <a:ext cx="1195947" cy="569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AE70B2-8BF9-45C0-BB95-33D1B9D3A854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530860">
        <a:lnSpc>
          <a:spcPct val="90000"/>
        </a:lnSpc>
        <a:spcBef>
          <a:spcPts val="0"/>
        </a:spcBef>
        <a:buNone/>
        <a:defRPr sz="23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350" indent="-133350" algn="l" defTabSz="530860">
        <a:lnSpc>
          <a:spcPct val="90000"/>
        </a:lnSpc>
        <a:spcBef>
          <a:spcPts val="580"/>
        </a:spcBef>
        <a:buFont typeface="Arial" panose="020B0604020202020204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98780" indent="-133350" algn="l" defTabSz="530860">
        <a:lnSpc>
          <a:spcPct val="90000"/>
        </a:lnSpc>
        <a:spcBef>
          <a:spcPts val="0"/>
        </a:spcBef>
        <a:buFont typeface="Arial" panose="020B0604020202020204"/>
        <a:buChar char="•"/>
        <a:defRPr sz="1150">
          <a:solidFill>
            <a:schemeClr val="tx1"/>
          </a:solidFill>
          <a:latin typeface="+mn-lt"/>
          <a:ea typeface="+mn-ea"/>
          <a:cs typeface="+mn-cs"/>
        </a:defRPr>
      </a:lvl2pPr>
      <a:lvl3pPr marL="664210" indent="-133350" algn="l" defTabSz="530860">
        <a:lnSpc>
          <a:spcPct val="90000"/>
        </a:lnSpc>
        <a:spcBef>
          <a:spcPts val="0"/>
        </a:spcBef>
        <a:buFont typeface="Arial" panose="020B0604020202020204"/>
        <a:buChar char="•"/>
        <a:defRPr sz="1050">
          <a:solidFill>
            <a:schemeClr val="tx1"/>
          </a:solidFill>
          <a:latin typeface="+mn-lt"/>
          <a:ea typeface="+mn-ea"/>
          <a:cs typeface="+mn-cs"/>
        </a:defRPr>
      </a:lvl3pPr>
      <a:lvl4pPr marL="929640" indent="-133350" algn="l" defTabSz="530860">
        <a:lnSpc>
          <a:spcPct val="90000"/>
        </a:lnSpc>
        <a:spcBef>
          <a:spcPts val="0"/>
        </a:spcBef>
        <a:buFont typeface="Arial" panose="020B0604020202020204"/>
        <a:buChar char="•"/>
        <a:defRPr sz="1050">
          <a:solidFill>
            <a:schemeClr val="tx1"/>
          </a:solidFill>
          <a:latin typeface="+mn-lt"/>
          <a:ea typeface="+mn-ea"/>
          <a:cs typeface="+mn-cs"/>
        </a:defRPr>
      </a:lvl4pPr>
      <a:lvl5pPr marL="1195705" indent="-133350" algn="l" defTabSz="530860">
        <a:lnSpc>
          <a:spcPct val="90000"/>
        </a:lnSpc>
        <a:spcBef>
          <a:spcPts val="0"/>
        </a:spcBef>
        <a:buFont typeface="Arial" panose="020B0604020202020204"/>
        <a:buChar char="•"/>
        <a:defRPr sz="1050">
          <a:solidFill>
            <a:schemeClr val="tx1"/>
          </a:solidFill>
          <a:latin typeface="+mn-lt"/>
          <a:ea typeface="+mn-ea"/>
          <a:cs typeface="+mn-cs"/>
        </a:defRPr>
      </a:lvl5pPr>
      <a:lvl6pPr marL="1461770" indent="-133350" algn="l" defTabSz="530860">
        <a:lnSpc>
          <a:spcPct val="90000"/>
        </a:lnSpc>
        <a:spcBef>
          <a:spcPts val="0"/>
        </a:spcBef>
        <a:buFont typeface="Arial" panose="020B0604020202020204"/>
        <a:buChar char="•"/>
        <a:defRPr sz="1050">
          <a:solidFill>
            <a:schemeClr val="tx1"/>
          </a:solidFill>
          <a:latin typeface="+mn-lt"/>
          <a:ea typeface="+mn-ea"/>
          <a:cs typeface="+mn-cs"/>
        </a:defRPr>
      </a:lvl6pPr>
      <a:lvl7pPr marL="1727200" indent="-133350" algn="l" defTabSz="530860">
        <a:lnSpc>
          <a:spcPct val="90000"/>
        </a:lnSpc>
        <a:spcBef>
          <a:spcPts val="0"/>
        </a:spcBef>
        <a:buFont typeface="Arial" panose="020B0604020202020204"/>
        <a:buChar char="•"/>
        <a:defRPr sz="1050">
          <a:solidFill>
            <a:schemeClr val="tx1"/>
          </a:solidFill>
          <a:latin typeface="+mn-lt"/>
          <a:ea typeface="+mn-ea"/>
          <a:cs typeface="+mn-cs"/>
        </a:defRPr>
      </a:lvl7pPr>
      <a:lvl8pPr marL="1992630" indent="-133350" algn="l" defTabSz="530860">
        <a:lnSpc>
          <a:spcPct val="90000"/>
        </a:lnSpc>
        <a:spcBef>
          <a:spcPts val="0"/>
        </a:spcBef>
        <a:buFont typeface="Arial" panose="020B0604020202020204"/>
        <a:buChar char="•"/>
        <a:defRPr sz="1050">
          <a:solidFill>
            <a:schemeClr val="tx1"/>
          </a:solidFill>
          <a:latin typeface="+mn-lt"/>
          <a:ea typeface="+mn-ea"/>
          <a:cs typeface="+mn-cs"/>
        </a:defRPr>
      </a:lvl8pPr>
      <a:lvl9pPr marL="2258695" indent="-133350" algn="l" defTabSz="530860">
        <a:lnSpc>
          <a:spcPct val="90000"/>
        </a:lnSpc>
        <a:spcBef>
          <a:spcPts val="0"/>
        </a:spcBef>
        <a:buFont typeface="Arial" panose="020B0604020202020204"/>
        <a:buChar char="•"/>
        <a:defRPr sz="10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30860">
        <a:defRPr sz="1050">
          <a:solidFill>
            <a:schemeClr val="tx1"/>
          </a:solidFill>
          <a:latin typeface="+mn-lt"/>
          <a:ea typeface="+mn-ea"/>
          <a:cs typeface="+mn-cs"/>
        </a:defRPr>
      </a:lvl1pPr>
      <a:lvl2pPr marL="266065" algn="l" defTabSz="530860">
        <a:defRPr sz="1050">
          <a:solidFill>
            <a:schemeClr val="tx1"/>
          </a:solidFill>
          <a:latin typeface="+mn-lt"/>
          <a:ea typeface="+mn-ea"/>
          <a:cs typeface="+mn-cs"/>
        </a:defRPr>
      </a:lvl2pPr>
      <a:lvl3pPr marL="530860" algn="l" defTabSz="530860">
        <a:defRPr sz="1050">
          <a:solidFill>
            <a:schemeClr val="tx1"/>
          </a:solidFill>
          <a:latin typeface="+mn-lt"/>
          <a:ea typeface="+mn-ea"/>
          <a:cs typeface="+mn-cs"/>
        </a:defRPr>
      </a:lvl3pPr>
      <a:lvl4pPr marL="797560" algn="l" defTabSz="530860">
        <a:defRPr sz="1050">
          <a:solidFill>
            <a:schemeClr val="tx1"/>
          </a:solidFill>
          <a:latin typeface="+mn-lt"/>
          <a:ea typeface="+mn-ea"/>
          <a:cs typeface="+mn-cs"/>
        </a:defRPr>
      </a:lvl4pPr>
      <a:lvl5pPr marL="1062990" algn="l" defTabSz="530860">
        <a:defRPr sz="1050">
          <a:solidFill>
            <a:schemeClr val="tx1"/>
          </a:solidFill>
          <a:latin typeface="+mn-lt"/>
          <a:ea typeface="+mn-ea"/>
          <a:cs typeface="+mn-cs"/>
        </a:defRPr>
      </a:lvl5pPr>
      <a:lvl6pPr marL="1329055" algn="l" defTabSz="530860">
        <a:defRPr sz="1050">
          <a:solidFill>
            <a:schemeClr val="tx1"/>
          </a:solidFill>
          <a:latin typeface="+mn-lt"/>
          <a:ea typeface="+mn-ea"/>
          <a:cs typeface="+mn-cs"/>
        </a:defRPr>
      </a:lvl6pPr>
      <a:lvl7pPr marL="1593850" algn="l" defTabSz="530860">
        <a:defRPr sz="1050">
          <a:solidFill>
            <a:schemeClr val="tx1"/>
          </a:solidFill>
          <a:latin typeface="+mn-lt"/>
          <a:ea typeface="+mn-ea"/>
          <a:cs typeface="+mn-cs"/>
        </a:defRPr>
      </a:lvl7pPr>
      <a:lvl8pPr marL="1859915" algn="l" defTabSz="530860">
        <a:defRPr sz="1050">
          <a:solidFill>
            <a:schemeClr val="tx1"/>
          </a:solidFill>
          <a:latin typeface="+mn-lt"/>
          <a:ea typeface="+mn-ea"/>
          <a:cs typeface="+mn-cs"/>
        </a:defRPr>
      </a:lvl8pPr>
      <a:lvl9pPr marL="2125980" algn="l" defTabSz="530860">
        <a:defRPr sz="10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1462403" name="Text Box 2"/>
          <p:cNvSpPr txBox="1"/>
          <p:nvPr/>
        </p:nvSpPr>
        <p:spPr bwMode="auto">
          <a:xfrm>
            <a:off x="465052" y="8952676"/>
            <a:ext cx="4687321" cy="153959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defRPr/>
            </a:pPr>
            <a:r>
              <a:rPr lang="de-DE" sz="4750" b="1">
                <a:solidFill>
                  <a:srgbClr val="FFFE9D"/>
                </a:solidFill>
                <a:latin typeface="Chilanka" panose="02000503000000000000"/>
                <a:cs typeface="Chilanka" panose="02000503000000000000"/>
              </a:rPr>
              <a:t>Gaianischer Kalender</a:t>
            </a:r>
            <a:endParaRPr lang="de-DE" sz="4750" b="1">
              <a:solidFill>
                <a:srgbClr val="FFFE9D"/>
              </a:solidFill>
              <a:latin typeface="Chilanka" panose="02000503000000000000"/>
              <a:cs typeface="Chilanka" panose="02000503000000000000"/>
            </a:endParaRPr>
          </a:p>
        </p:txBody>
      </p:sp>
      <p:sp>
        <p:nvSpPr>
          <p:cNvPr id="532976545" name="Text Box 1"/>
          <p:cNvSpPr txBox="1"/>
          <p:nvPr/>
        </p:nvSpPr>
        <p:spPr bwMode="auto">
          <a:xfrm>
            <a:off x="382428" y="3832632"/>
            <a:ext cx="4713945" cy="118907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defRPr/>
            </a:pPr>
            <a:r>
              <a:rPr lang="de-DE" sz="3600" b="1" i="0" u="none" strike="noStrike" cap="none" spc="0">
                <a:solidFill>
                  <a:srgbClr val="FFFF9D"/>
                </a:solidFill>
                <a:latin typeface="Chilanka" panose="02000503000000000000"/>
                <a:ea typeface="Chilanka" panose="02000503000000000000"/>
                <a:cs typeface="Chilanka" panose="02000503000000000000"/>
              </a:rPr>
              <a:t>13-</a:t>
            </a:r>
            <a:r>
              <a:rPr lang="de-DE" sz="3600" b="1" i="0" u="none" strike="noStrike" cap="none" spc="0">
                <a:solidFill>
                  <a:schemeClr val="tx1"/>
                </a:solidFill>
                <a:latin typeface="Chilanka" panose="02000503000000000000"/>
                <a:ea typeface="Chilanka" panose="02000503000000000000"/>
                <a:cs typeface="Chilanka" panose="02000503000000000000"/>
              </a:rPr>
              <a:t>Monats-Kalender</a:t>
            </a:r>
            <a:br>
              <a:rPr lang="de-DE" sz="3600" b="1">
                <a:solidFill>
                  <a:schemeClr val="tx1"/>
                </a:solidFill>
                <a:latin typeface="Chilanka" panose="02000503000000000000"/>
                <a:cs typeface="Chilanka" panose="02000503000000000000"/>
              </a:rPr>
            </a:br>
            <a:r>
              <a:rPr lang="de-DE" sz="3600" b="1">
                <a:solidFill>
                  <a:schemeClr val="tx1"/>
                </a:solidFill>
                <a:latin typeface="Chilanka" panose="02000503000000000000"/>
                <a:cs typeface="Chilanka" panose="02000503000000000000"/>
              </a:rPr>
              <a:t>1625 (2025/26)</a:t>
            </a:r>
            <a:endParaRPr sz="3600" b="1">
              <a:solidFill>
                <a:schemeClr val="tx1"/>
              </a:solidFill>
              <a:latin typeface="Chilanka" panose="02000503000000000000"/>
              <a:cs typeface="Chilanka" panose="02000503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976292207" name="Table 4"/>
          <p:cNvGraphicFramePr/>
          <p:nvPr/>
        </p:nvGraphicFramePr>
        <p:xfrm>
          <a:off x="387983" y="1223176"/>
          <a:ext cx="4797425" cy="76796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782"/>
                <a:gridCol w="411478"/>
                <a:gridCol w="411480"/>
                <a:gridCol w="808254"/>
                <a:gridCol w="2727246"/>
              </a:tblGrid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latin typeface="Nimbus Sans" panose="00000500000000000000"/>
                          <a:cs typeface="Nimbus Sans" panose="00000500000000000000"/>
                        </a:rPr>
                        <a:t>1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0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11.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defRPr/>
                      </a:p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Okt.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11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20.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rgbClr val="FEFFD8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</a:t>
                      </a:r>
                      <a:endParaRPr lang="de-DE" sz="1200">
                        <a:solidFill>
                          <a:srgbClr val="FEFFD8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rgbClr val="FEFFD8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rgbClr val="FEFFD8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sz="1200">
                          <a:solidFill>
                            <a:srgbClr val="FEFFD8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Okt.</a:t>
                      </a:r>
                      <a:endParaRPr sz="1200">
                        <a:solidFill>
                          <a:srgbClr val="FEFFD8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zh-CN" sz="1200" b="0" i="0" u="none" strike="noStrike" cap="none" spc="0">
                          <a:solidFill>
                            <a:srgbClr val="FEFFD8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Samhain / Ahnengedenkfest</a:t>
                      </a:r>
                      <a:endParaRPr lang="zh-CN" sz="1200" b="0" i="0" u="none" strike="noStrike" cap="none" spc="0">
                        <a:solidFill>
                          <a:srgbClr val="FEFFD8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Okt.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24.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189865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20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29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21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0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Okt.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31. Okt.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1. Nov.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2. Nov.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3. Nov.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4. Nov.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  <a:sym typeface="+mn-ea"/>
                        </a:rPr>
                        <a:t>6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  <a:sym typeface="+mn-ea"/>
                        </a:rPr>
                        <a:t>. Nov.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  <a:sym typeface="+mn-ea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58960369" name="Picture 39" descr="Abnehmender Halbmo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7600" y="2080960"/>
            <a:ext cx="216000" cy="216000"/>
          </a:xfrm>
          <a:prstGeom prst="rect">
            <a:avLst/>
          </a:prstGeom>
        </p:spPr>
      </p:pic>
      <p:pic>
        <p:nvPicPr>
          <p:cNvPr id="505383741" name="Picture 40" descr="/home/dominik-k/Schreibtisch/private Dokumente/Auf in eine neue Zeit/Gaianischer Kalender/Bilder/Elemente, Sonne, Mond/Neumondsichel.pngNeumondsich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600" y="4276325"/>
            <a:ext cx="216000" cy="216000"/>
          </a:xfrm>
          <a:prstGeom prst="rect">
            <a:avLst/>
          </a:prstGeom>
        </p:spPr>
      </p:pic>
      <p:pic>
        <p:nvPicPr>
          <p:cNvPr id="1064602947" name="Picture 41" descr="/home/dominik/Schreibtisch/private Dokumente/Auf in eine neue Zeit/Gaianischer Kalender/Bilder/Elemente, Sonne, Mond/Zunehmender Halbmond.pngZunehmender Halbmo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8235" y="6462379"/>
            <a:ext cx="216000" cy="216000"/>
          </a:xfrm>
          <a:prstGeom prst="rect">
            <a:avLst/>
          </a:prstGeom>
        </p:spPr>
      </p:pic>
      <p:pic>
        <p:nvPicPr>
          <p:cNvPr id="893093827" name="Picture 42" descr="/home/dominik/Schreibtisch/private Dokumente/Auf in eine neue Zeit/Gaianischer Kalender/Bilder/Elemente, Sonne, Mond/Vollmond.pngVollmon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8870" y="8388500"/>
            <a:ext cx="216000" cy="216000"/>
          </a:xfrm>
          <a:prstGeom prst="rect">
            <a:avLst/>
          </a:prstGeom>
        </p:spPr>
      </p:pic>
      <p:sp>
        <p:nvSpPr>
          <p:cNvPr id="239930526" name="Rectangles 2"/>
          <p:cNvSpPr/>
          <p:nvPr/>
        </p:nvSpPr>
        <p:spPr bwMode="auto">
          <a:xfrm>
            <a:off x="-22356" y="0"/>
            <a:ext cx="281475" cy="10689143"/>
          </a:xfrm>
          <a:prstGeom prst="rect">
            <a:avLst/>
          </a:prstGeom>
          <a:solidFill>
            <a:srgbClr val="69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en-US" sz="1800">
              <a:solidFill>
                <a:srgbClr val="45FF98"/>
              </a:solidFill>
            </a:endParaRPr>
          </a:p>
        </p:txBody>
      </p:sp>
      <p:sp>
        <p:nvSpPr>
          <p:cNvPr id="1386127059" name="Text Box 1"/>
          <p:cNvSpPr txBox="1"/>
          <p:nvPr/>
        </p:nvSpPr>
        <p:spPr bwMode="auto">
          <a:xfrm>
            <a:off x="764307" y="578259"/>
            <a:ext cx="4484593" cy="64044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p>
            <a:pPr algn="r">
              <a:defRPr/>
            </a:pPr>
            <a:r>
              <a:rPr lang="de-DE" sz="3600" b="1">
                <a:solidFill>
                  <a:srgbClr val="690D0D"/>
                </a:solidFill>
                <a:latin typeface="Chilanka" panose="02000503000000000000"/>
                <a:cs typeface="Chilanka" panose="02000503000000000000"/>
              </a:rPr>
              <a:t>Weinet</a:t>
            </a:r>
            <a:endParaRPr sz="3600" b="1">
              <a:solidFill>
                <a:srgbClr val="FFEBEB"/>
              </a:solidFill>
              <a:latin typeface="Chilanka" panose="02000503000000000000"/>
              <a:cs typeface="Chilanka" panose="02000503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08295708" name="Table 4"/>
          <p:cNvGraphicFramePr/>
          <p:nvPr/>
        </p:nvGraphicFramePr>
        <p:xfrm>
          <a:off x="387982" y="1223175"/>
          <a:ext cx="4809945" cy="85166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781"/>
                <a:gridCol w="411477"/>
                <a:gridCol w="411480"/>
                <a:gridCol w="808254"/>
                <a:gridCol w="2727245"/>
              </a:tblGrid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latin typeface="Nimbus Sans" panose="00000500000000000000"/>
                          <a:cs typeface="Nimbus Sans" panose="00000500000000000000"/>
                        </a:rPr>
                        <a:t>1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defRPr/>
                      </a:p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10.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11.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Nov.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11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0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Nov.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21.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22.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23.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24.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21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Nov.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29.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30. Nov.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Dez.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16658515" name="Picture 39" descr="Abnehmender Halbmo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8870" y="2634090"/>
            <a:ext cx="216000" cy="216000"/>
          </a:xfrm>
          <a:prstGeom prst="rect">
            <a:avLst/>
          </a:prstGeom>
        </p:spPr>
      </p:pic>
      <p:pic>
        <p:nvPicPr>
          <p:cNvPr id="926819832" name="Picture 40" descr="/home/dominik-k/Schreibtisch/private Dokumente/Auf in eine neue Zeit/Gaianischer Kalender/Bilder/Elemente, Sonne, Mond/Neumondsichel.pngNeumondsich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600" y="4818235"/>
            <a:ext cx="216000" cy="216000"/>
          </a:xfrm>
          <a:prstGeom prst="rect">
            <a:avLst/>
          </a:prstGeom>
        </p:spPr>
      </p:pic>
      <p:sp>
        <p:nvSpPr>
          <p:cNvPr id="1121764587" name="Rectangles 2"/>
          <p:cNvSpPr/>
          <p:nvPr/>
        </p:nvSpPr>
        <p:spPr bwMode="auto">
          <a:xfrm>
            <a:off x="-22356" y="0"/>
            <a:ext cx="281475" cy="106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en-US" sz="1800">
              <a:solidFill>
                <a:srgbClr val="45FF98"/>
              </a:solidFill>
            </a:endParaRPr>
          </a:p>
        </p:txBody>
      </p:sp>
      <p:sp>
        <p:nvSpPr>
          <p:cNvPr id="918903944" name="Text Box 1"/>
          <p:cNvSpPr txBox="1"/>
          <p:nvPr/>
        </p:nvSpPr>
        <p:spPr bwMode="auto">
          <a:xfrm>
            <a:off x="764307" y="581139"/>
            <a:ext cx="4487473" cy="64044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p>
            <a:pPr algn="r">
              <a:defRPr/>
            </a:pPr>
            <a:r>
              <a:rPr lang="de-DE" sz="3600" b="1">
                <a:solidFill>
                  <a:schemeClr val="bg1"/>
                </a:solidFill>
                <a:latin typeface="Chilanka" panose="02000503000000000000"/>
                <a:cs typeface="Chilanka" panose="02000503000000000000"/>
              </a:rPr>
              <a:t>Nebling</a:t>
            </a:r>
            <a:endParaRPr sz="3600" b="1">
              <a:solidFill>
                <a:srgbClr val="FFEBEB"/>
              </a:solidFill>
              <a:latin typeface="Chilanka" panose="02000503000000000000"/>
              <a:cs typeface="Chilanka" panose="02000503000000000000"/>
            </a:endParaRPr>
          </a:p>
        </p:txBody>
      </p:sp>
      <p:pic>
        <p:nvPicPr>
          <p:cNvPr id="1064602947" name="Picture 41" descr="/home/dominik/Schreibtisch/private Dokumente/Auf in eine neue Zeit/Gaianischer Kalender/Bilder/Elemente, Sonne, Mond/Zunehmender Halbmond.pngZunehmender Halbmo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7600" y="7012924"/>
            <a:ext cx="216000" cy="2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758303626" name="Table 4"/>
          <p:cNvGraphicFramePr/>
          <p:nvPr/>
        </p:nvGraphicFramePr>
        <p:xfrm>
          <a:off x="387982" y="1223175"/>
          <a:ext cx="4797425" cy="7858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781"/>
                <a:gridCol w="411477"/>
                <a:gridCol w="411480"/>
                <a:gridCol w="808254"/>
                <a:gridCol w="2727245"/>
              </a:tblGrid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latin typeface="Nimbus Sans" panose="00000500000000000000"/>
                          <a:cs typeface="Nimbus Sans" panose="00000500000000000000"/>
                        </a:rPr>
                        <a:t>1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defRPr/>
                      </a:p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zh-CN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  <a:sym typeface="+mn-ea"/>
                        </a:rPr>
                        <a:t>Gaia’s L</a:t>
                      </a: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  <a:sym typeface="+mn-ea"/>
                        </a:rPr>
                        <a:t>i</a:t>
                      </a:r>
                      <a:r>
                        <a:rPr lang="zh-CN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  <a:sym typeface="+mn-ea"/>
                        </a:rPr>
                        <a:t>chtempfängnis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0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Dez.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</a:tr>
              <a:tr h="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11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defRPr/>
                      </a:p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Dez.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</a:tr>
              <a:tr h="17907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0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BF90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rgbClr val="FFFF00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</a:t>
                      </a:r>
                      <a:endParaRPr lang="de-DE" sz="1200">
                        <a:solidFill>
                          <a:srgbClr val="FFFF00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rgbClr val="FFFF00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rgbClr val="FFFF00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sz="1200">
                          <a:solidFill>
                            <a:srgbClr val="FFFF00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Dez.</a:t>
                      </a:r>
                      <a:endParaRPr sz="1200">
                        <a:solidFill>
                          <a:srgbClr val="FFFF00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zh-CN" sz="1200" b="0" i="0" u="none" strike="noStrike" cap="none" spc="0">
                          <a:solidFill>
                            <a:srgbClr val="FFFF00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Wintersonnenwende - Jul</a:t>
                      </a:r>
                      <a:endParaRPr lang="zh-CN" sz="1200" b="0" i="0" u="none" strike="noStrike" cap="none" spc="0">
                        <a:solidFill>
                          <a:srgbClr val="FFFF0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de-DE" sz="1200" b="0" i="0" u="none" strike="noStrike" cap="none" spc="0">
                          <a:solidFill>
                            <a:srgbClr val="FFFF00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Neubeginn des Lichts</a:t>
                      </a:r>
                      <a:endParaRPr lang="de-DE" sz="1200" b="0" i="0" u="none" strike="noStrike" cap="none" spc="0">
                        <a:solidFill>
                          <a:srgbClr val="FFFF00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Dez.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Dez.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Dez.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21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25. Dez.</a:t>
                      </a:r>
                      <a:endParaRPr lang="de-DE"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8" marB="453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26. Dez.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27. Dez.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24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28. Dez.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29. Dez.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30. Dez.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31. Dez.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8" marB="45398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8" marB="45398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</a:t>
                      </a:r>
                      <a:endParaRPr lang="de-DE"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8" marB="453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1. Jan.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Letzte Rauhnacht</a:t>
                      </a:r>
                      <a:endParaRPr lang="de-DE" sz="1200">
                        <a:solidFill>
                          <a:schemeClr val="bg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1" marR="90801" marT="45398" marB="453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68948274" name="Picture 39" descr="Abnehmender Halbmo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8018" y="2900209"/>
            <a:ext cx="216000" cy="216000"/>
          </a:xfrm>
          <a:prstGeom prst="rect">
            <a:avLst/>
          </a:prstGeom>
        </p:spPr>
      </p:pic>
      <p:pic>
        <p:nvPicPr>
          <p:cNvPr id="83897202" name="Picture 40" descr="/home/dominik-k/Schreibtisch/private Dokumente/Auf in eine neue Zeit/Gaianischer Kalender/Bilder/Elemente, Sonne, Mond/Neumondsichel.pngNeumondsich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8018" y="5374405"/>
            <a:ext cx="216000" cy="216000"/>
          </a:xfrm>
          <a:prstGeom prst="rect">
            <a:avLst/>
          </a:prstGeom>
        </p:spPr>
      </p:pic>
      <p:pic>
        <p:nvPicPr>
          <p:cNvPr id="1588121952" name="Picture 42" descr="/home/dominik/Schreibtisch/private Dokumente/Auf in eine neue Zeit/Gaianischer Kalender/Bilder/Elemente, Sonne, Mond/Vollmond.pngVollmo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7600" y="1254445"/>
            <a:ext cx="216000" cy="216000"/>
          </a:xfrm>
          <a:prstGeom prst="rect">
            <a:avLst/>
          </a:prstGeom>
        </p:spPr>
      </p:pic>
      <p:sp>
        <p:nvSpPr>
          <p:cNvPr id="614434769" name="Rectangles 2"/>
          <p:cNvSpPr/>
          <p:nvPr/>
        </p:nvSpPr>
        <p:spPr bwMode="auto">
          <a:xfrm>
            <a:off x="-22356" y="0"/>
            <a:ext cx="281475" cy="106891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en-US" sz="1800">
              <a:solidFill>
                <a:srgbClr val="45FF98"/>
              </a:solidFill>
            </a:endParaRPr>
          </a:p>
        </p:txBody>
      </p:sp>
      <p:sp>
        <p:nvSpPr>
          <p:cNvPr id="945004863" name="Text Box 1"/>
          <p:cNvSpPr txBox="1"/>
          <p:nvPr/>
        </p:nvSpPr>
        <p:spPr bwMode="auto">
          <a:xfrm>
            <a:off x="764307" y="584019"/>
            <a:ext cx="4490353" cy="64044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p>
            <a:pPr algn="r">
              <a:defRPr/>
            </a:pPr>
            <a:r>
              <a:rPr lang="de-DE" sz="3600" b="1">
                <a:solidFill>
                  <a:schemeClr val="accent4">
                    <a:lumMod val="20000"/>
                    <a:lumOff val="80000"/>
                  </a:schemeClr>
                </a:solidFill>
                <a:latin typeface="Chilanka" panose="02000503000000000000"/>
                <a:cs typeface="Chilanka" panose="02000503000000000000"/>
              </a:rPr>
              <a:t>Julmond</a:t>
            </a:r>
            <a:endParaRPr sz="3600" b="1">
              <a:solidFill>
                <a:srgbClr val="FFEBEB"/>
              </a:solidFill>
              <a:latin typeface="Chilanka" panose="02000503000000000000"/>
              <a:cs typeface="Chilanka" panose="02000503000000000000"/>
            </a:endParaRPr>
          </a:p>
        </p:txBody>
      </p:sp>
      <p:pic>
        <p:nvPicPr>
          <p:cNvPr id="1678203474" name="Picture 41" descr="/home/dominik/Schreibtisch/private Dokumente/Auf in eine neue Zeit/Gaianischer Kalender/Bilder/Elemente, Sonne, Mond/Zunehmender Halbmond.pngZunehmender Halbmon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7600" y="8569600"/>
            <a:ext cx="216000" cy="216000"/>
          </a:xfrm>
          <a:prstGeom prst="rect">
            <a:avLst/>
          </a:prstGeom>
        </p:spPr>
      </p:pic>
      <p:pic>
        <p:nvPicPr>
          <p:cNvPr id="1483766806" name="Picture 11" descr="/home/dominik-k/Schreibtisch/private Dokumente/Auf in eine neue Zeit/Gaianischer Kalender/Bilder/Elemente, Sonne, Mond/Sonne.pngSon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30100" y="5674859"/>
            <a:ext cx="345600" cy="34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56531792" name="Table 4"/>
          <p:cNvGraphicFramePr/>
          <p:nvPr/>
        </p:nvGraphicFramePr>
        <p:xfrm>
          <a:off x="387982" y="1223175"/>
          <a:ext cx="4797425" cy="76796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7830"/>
                <a:gridCol w="432428"/>
                <a:gridCol w="411480"/>
                <a:gridCol w="808254"/>
                <a:gridCol w="2727245"/>
              </a:tblGrid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latin typeface="Nimbus Sans" panose="00000500000000000000"/>
                          <a:cs typeface="Nimbus Sans" panose="00000500000000000000"/>
                        </a:rPr>
                        <a:t>1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defRPr/>
                      </a:p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8. Jan.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10.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11.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11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15. Jan.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</a:tr>
              <a:tr h="17907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20.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21.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21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22. Jan.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23.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24.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29. Jan.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50239261" name="Picture 39" descr="Abnehmender Halbmo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0559" y="3450950"/>
            <a:ext cx="216000" cy="216000"/>
          </a:xfrm>
          <a:prstGeom prst="rect">
            <a:avLst/>
          </a:prstGeom>
        </p:spPr>
      </p:pic>
      <p:pic>
        <p:nvPicPr>
          <p:cNvPr id="2139174221" name="Picture 40" descr="/home/dominik-k/Schreibtisch/private Dokumente/Auf in eine neue Zeit/Gaianischer Kalender/Bilder/Elemente, Sonne, Mond/Neumondsichel.pngNeumondsich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7859" y="5648005"/>
            <a:ext cx="216000" cy="216000"/>
          </a:xfrm>
          <a:prstGeom prst="rect">
            <a:avLst/>
          </a:prstGeom>
        </p:spPr>
      </p:pic>
      <p:pic>
        <p:nvPicPr>
          <p:cNvPr id="882935034" name="Picture 42" descr="/home/dominik/Schreibtisch/private Dokumente/Auf in eine neue Zeit/Gaianischer Kalender/Bilder/Elemente, Sonne, Mond/Vollmond.pngVollmo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0559" y="1531305"/>
            <a:ext cx="216000" cy="216000"/>
          </a:xfrm>
          <a:prstGeom prst="rect">
            <a:avLst/>
          </a:prstGeom>
        </p:spPr>
      </p:pic>
      <p:sp>
        <p:nvSpPr>
          <p:cNvPr id="2072763811" name="Rectangles 2"/>
          <p:cNvSpPr/>
          <p:nvPr/>
        </p:nvSpPr>
        <p:spPr bwMode="auto">
          <a:xfrm>
            <a:off x="-22356" y="0"/>
            <a:ext cx="281475" cy="106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en-US" sz="1800">
              <a:solidFill>
                <a:srgbClr val="45FF98"/>
              </a:solidFill>
            </a:endParaRPr>
          </a:p>
        </p:txBody>
      </p:sp>
      <p:sp>
        <p:nvSpPr>
          <p:cNvPr id="1321327051" name="Text Box 1"/>
          <p:cNvSpPr txBox="1"/>
          <p:nvPr/>
        </p:nvSpPr>
        <p:spPr bwMode="auto">
          <a:xfrm>
            <a:off x="764307" y="589058"/>
            <a:ext cx="4495392" cy="64044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p>
            <a:pPr algn="r">
              <a:defRPr/>
            </a:pPr>
            <a:r>
              <a:rPr lang="de-DE" sz="3600" b="1">
                <a:solidFill>
                  <a:schemeClr val="bg1"/>
                </a:solidFill>
                <a:latin typeface="Chilanka" panose="02000503000000000000"/>
                <a:cs typeface="Chilanka" panose="02000503000000000000"/>
              </a:rPr>
              <a:t>Hartung</a:t>
            </a:r>
            <a:endParaRPr sz="3600" b="1">
              <a:solidFill>
                <a:srgbClr val="FFEBEB"/>
              </a:solidFill>
              <a:latin typeface="Chilanka" panose="02000503000000000000"/>
              <a:cs typeface="Chilanka" panose="02000503000000000000"/>
            </a:endParaRPr>
          </a:p>
        </p:txBody>
      </p:sp>
      <p:pic>
        <p:nvPicPr>
          <p:cNvPr id="26362057" name="Picture 41" descr="/home/dominik/Schreibtisch/private Dokumente/Auf in eine neue Zeit/Gaianischer Kalender/Bilder/Elemente, Sonne, Mond/Zunehmender Halbmond.pngZunehmender Halbmon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97859" y="7834695"/>
            <a:ext cx="216000" cy="2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521994011" name="Table 4"/>
          <p:cNvGraphicFramePr/>
          <p:nvPr/>
        </p:nvGraphicFramePr>
        <p:xfrm>
          <a:off x="387982" y="1223175"/>
          <a:ext cx="4797425" cy="7680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785"/>
                <a:gridCol w="411477"/>
                <a:gridCol w="411480"/>
                <a:gridCol w="808254"/>
                <a:gridCol w="2727245"/>
              </a:tblGrid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latin typeface="Nimbus Sans" panose="00000500000000000000"/>
                          <a:cs typeface="Nimbus Sans" panose="00000500000000000000"/>
                        </a:rPr>
                        <a:t>1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30.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31. Jan.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rgbClr val="FEFFD8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endParaRPr lang="de-DE" sz="1200">
                        <a:solidFill>
                          <a:srgbClr val="FEFFD8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rgbClr val="FEFFD8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1. Feb.</a:t>
                      </a:r>
                      <a:endParaRPr sz="1200">
                        <a:solidFill>
                          <a:srgbClr val="FEFFD8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sz="1200">
                          <a:solidFill>
                            <a:srgbClr val="FEFFD8"/>
                          </a:solidFill>
                          <a:latin typeface="Nimbus Sans" panose="00000500000000000000"/>
                          <a:cs typeface="Nimbus Sans" panose="00000500000000000000"/>
                        </a:rPr>
                        <a:t>Imbolc</a:t>
                      </a:r>
                      <a:endParaRPr sz="1200">
                        <a:solidFill>
                          <a:srgbClr val="FEFFD8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5. Feb.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10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8. Feb.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11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10.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11.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12. Feb.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21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19. Feb.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20.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21.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22.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23.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24.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26. Feb.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33956574" name="Picture 39" descr="Abnehmender Halbmo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0559" y="3999635"/>
            <a:ext cx="216000" cy="216000"/>
          </a:xfrm>
          <a:prstGeom prst="rect">
            <a:avLst/>
          </a:prstGeom>
        </p:spPr>
      </p:pic>
      <p:pic>
        <p:nvPicPr>
          <p:cNvPr id="1934501730" name="Picture 40" descr="/home/dominik-k/Schreibtisch/private Dokumente/Auf in eine neue Zeit/Gaianischer Kalender/Bilder/Elemente, Sonne, Mond/Neumondsichel.pngNeumondsich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5479" y="6209600"/>
            <a:ext cx="216000" cy="216000"/>
          </a:xfrm>
          <a:prstGeom prst="rect">
            <a:avLst/>
          </a:prstGeom>
        </p:spPr>
      </p:pic>
      <p:pic>
        <p:nvPicPr>
          <p:cNvPr id="882185840" name="Picture 42" descr="/home/dominik/Schreibtisch/private Dokumente/Auf in eine neue Zeit/Gaianischer Kalender/Bilder/Elemente, Sonne, Mond/Vollmond.pngVollmo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0719" y="1800460"/>
            <a:ext cx="216000" cy="216000"/>
          </a:xfrm>
          <a:prstGeom prst="rect">
            <a:avLst/>
          </a:prstGeom>
        </p:spPr>
      </p:pic>
      <p:sp>
        <p:nvSpPr>
          <p:cNvPr id="1866177159" name="Rectangles 2"/>
          <p:cNvSpPr/>
          <p:nvPr/>
        </p:nvSpPr>
        <p:spPr bwMode="auto">
          <a:xfrm>
            <a:off x="-22356" y="0"/>
            <a:ext cx="281475" cy="10689142"/>
          </a:xfrm>
          <a:prstGeom prst="rect">
            <a:avLst/>
          </a:prstGeom>
          <a:solidFill>
            <a:srgbClr val="EA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en-US" sz="1800">
              <a:solidFill>
                <a:srgbClr val="45FF98"/>
              </a:solidFill>
            </a:endParaRPr>
          </a:p>
        </p:txBody>
      </p:sp>
      <p:sp>
        <p:nvSpPr>
          <p:cNvPr id="1504385480" name="Text Box 1"/>
          <p:cNvSpPr txBox="1"/>
          <p:nvPr/>
        </p:nvSpPr>
        <p:spPr bwMode="auto">
          <a:xfrm>
            <a:off x="764307" y="589777"/>
            <a:ext cx="4496112" cy="64044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p>
            <a:pPr algn="r">
              <a:defRPr/>
            </a:pPr>
            <a:r>
              <a:rPr lang="de-DE" sz="3600" b="1">
                <a:solidFill>
                  <a:srgbClr val="EAEFF7"/>
                </a:solidFill>
                <a:latin typeface="Chilanka" panose="02000503000000000000"/>
                <a:cs typeface="Chilanka" panose="02000503000000000000"/>
              </a:rPr>
              <a:t>Hornung</a:t>
            </a:r>
            <a:endParaRPr sz="3600" b="1">
              <a:solidFill>
                <a:srgbClr val="FFEBEB"/>
              </a:solidFill>
              <a:latin typeface="Chilanka" panose="02000503000000000000"/>
              <a:cs typeface="Chilanka" panose="02000503000000000000"/>
            </a:endParaRPr>
          </a:p>
        </p:txBody>
      </p:sp>
      <p:pic>
        <p:nvPicPr>
          <p:cNvPr id="1960842936" name="Picture 41" descr="/home/dominik/Schreibtisch/private Dokumente/Auf in eine neue Zeit/Gaianischer Kalender/Bilder/Elemente, Sonne, Mond/Zunehmender Halbmond.pngZunehmender Halbmon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4825" y="8110220"/>
            <a:ext cx="216535" cy="21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483150632" name="Table 4"/>
          <p:cNvGraphicFramePr/>
          <p:nvPr/>
        </p:nvGraphicFramePr>
        <p:xfrm>
          <a:off x="387982" y="1223175"/>
          <a:ext cx="4797425" cy="81356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785"/>
                <a:gridCol w="411477"/>
                <a:gridCol w="411480"/>
                <a:gridCol w="808254"/>
                <a:gridCol w="2727245"/>
              </a:tblGrid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latin typeface="Nimbus Sans" panose="00000500000000000000"/>
                          <a:cs typeface="Nimbus Sans" panose="00000500000000000000"/>
                        </a:rPr>
                        <a:t>1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28. Feb.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defRPr/>
                      </a:p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1. Mär.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2. Mär.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3. Mär.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4. Mär.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5. Mär.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6. Mär.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7. Mär.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8. Mär.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11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9. Mär.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10. Mär.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11. Mär.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12. Mär.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13. Mär.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14. Mär.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15. Mär.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16. Mär.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17. Mär.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18. Mär.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21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19. Mär.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rgbClr val="FFFF00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22</a:t>
                      </a:r>
                      <a:endParaRPr lang="de-DE" sz="1200">
                        <a:solidFill>
                          <a:srgbClr val="FFFF00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rgbClr val="FFFF00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20. Mär.</a:t>
                      </a:r>
                      <a:endParaRPr lang="de-DE" sz="1200">
                        <a:solidFill>
                          <a:srgbClr val="FFFF00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de-DE" sz="1200">
                          <a:solidFill>
                            <a:srgbClr val="FFFF00"/>
                          </a:solidFill>
                          <a:uFillTx/>
                          <a:latin typeface="Nimbus Sans" panose="00000500000000000000" charset="0"/>
                          <a:cs typeface="Nimbus Sans" panose="00000500000000000000" charset="0"/>
                        </a:rPr>
                        <a:t>Frühlings-Tag/Nacht-Gleiche - Ostara</a:t>
                      </a:r>
                      <a:endParaRPr lang="de-DE" sz="1200">
                        <a:solidFill>
                          <a:srgbClr val="FFFF00"/>
                        </a:solidFill>
                        <a:uFillTx/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de-DE" sz="1200">
                          <a:solidFill>
                            <a:srgbClr val="FFFF00"/>
                          </a:solidFill>
                          <a:uFillTx/>
                          <a:latin typeface="Nimbus Sans" panose="00000500000000000000" charset="0"/>
                          <a:cs typeface="Nimbus Sans" panose="00000500000000000000" charset="0"/>
                        </a:rPr>
                        <a:t>Morgenstunde der Sonne </a:t>
                      </a:r>
                      <a:endParaRPr lang="de-DE" sz="1200">
                        <a:solidFill>
                          <a:srgbClr val="FFFF00"/>
                        </a:solidFill>
                        <a:uFillTx/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cs typeface="Nimbus Sans" panose="00000500000000000000" charset="0"/>
                        </a:rPr>
                        <a:t>21. Mär.</a:t>
                      </a:r>
                      <a:endParaRPr lang="de-DE"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cs typeface="Nimbus Sans" panose="00000500000000000000" charset="0"/>
                        </a:rPr>
                        <a:t>22. Mär.</a:t>
                      </a:r>
                      <a:endParaRPr lang="de-DE"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cs typeface="Nimbus Sans" panose="00000500000000000000" charset="0"/>
                        </a:rPr>
                        <a:t>23. Mär.</a:t>
                      </a:r>
                      <a:endParaRPr lang="de-DE"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cs typeface="Nimbus Sans" panose="00000500000000000000" charset="0"/>
                        </a:rPr>
                        <a:t>24. Mär.</a:t>
                      </a:r>
                      <a:endParaRPr lang="de-DE"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cs typeface="Nimbus Sans" panose="00000500000000000000" charset="0"/>
                        </a:rPr>
                        <a:t>25. Mär.</a:t>
                      </a:r>
                      <a:endParaRPr lang="de-DE"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1" marR="90801" marT="45399" marB="45399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1" marR="90801" marT="45399" marB="45399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26. Mär.</a:t>
                      </a:r>
                      <a:endParaRPr lang="de-DE" sz="1200">
                        <a:solidFill>
                          <a:schemeClr val="bg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1" marR="90801" marT="45399" marB="4539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altLang="en-US"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27. Mär.</a:t>
                      </a:r>
                      <a:endParaRPr lang="de-DE" altLang="en-US"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1" marR="90801" marT="45399" marB="4539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17943399" name="Picture 39" descr="Abnehmender Halbmo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4369" y="3996925"/>
            <a:ext cx="216000" cy="216000"/>
          </a:xfrm>
          <a:prstGeom prst="rect">
            <a:avLst/>
          </a:prstGeom>
        </p:spPr>
      </p:pic>
      <p:pic>
        <p:nvPicPr>
          <p:cNvPr id="400814032" name="Picture 40" descr="/home/dominik-k/Schreibtisch/private Dokumente/Auf in eine neue Zeit/Gaianischer Kalender/Bilder/Elemente, Sonne, Mond/Neumondsichel.pngNeumondsich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6749" y="6739025"/>
            <a:ext cx="216000" cy="216000"/>
          </a:xfrm>
          <a:prstGeom prst="rect">
            <a:avLst/>
          </a:prstGeom>
        </p:spPr>
      </p:pic>
      <p:pic>
        <p:nvPicPr>
          <p:cNvPr id="897394991" name="Picture 42" descr="/home/dominik/Schreibtisch/private Dokumente/Auf in eine neue Zeit/Gaianischer Kalender/Bilder/Elemente, Sonne, Mond/Vollmond.pngVollmo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4208" y="2359259"/>
            <a:ext cx="216000" cy="216000"/>
          </a:xfrm>
          <a:prstGeom prst="rect">
            <a:avLst/>
          </a:prstGeom>
        </p:spPr>
      </p:pic>
      <p:sp>
        <p:nvSpPr>
          <p:cNvPr id="1161413432" name="Rectangles 2"/>
          <p:cNvSpPr/>
          <p:nvPr/>
        </p:nvSpPr>
        <p:spPr bwMode="auto">
          <a:xfrm>
            <a:off x="-22356" y="0"/>
            <a:ext cx="281475" cy="10689142"/>
          </a:xfrm>
          <a:prstGeom prst="rect">
            <a:avLst/>
          </a:prstGeom>
          <a:solidFill>
            <a:srgbClr val="EA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en-US" sz="1800">
              <a:solidFill>
                <a:srgbClr val="45FF98"/>
              </a:solidFill>
            </a:endParaRPr>
          </a:p>
        </p:txBody>
      </p:sp>
      <p:sp>
        <p:nvSpPr>
          <p:cNvPr id="559073245" name="Text Box 1"/>
          <p:cNvSpPr txBox="1"/>
          <p:nvPr/>
        </p:nvSpPr>
        <p:spPr bwMode="auto">
          <a:xfrm>
            <a:off x="764307" y="592299"/>
            <a:ext cx="4498633" cy="64044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p>
            <a:pPr algn="r">
              <a:defRPr/>
            </a:pPr>
            <a:r>
              <a:rPr lang="de-DE" sz="3600" b="1">
                <a:solidFill>
                  <a:srgbClr val="EAEFF7"/>
                </a:solidFill>
                <a:latin typeface="Chilanka" panose="02000503000000000000"/>
                <a:cs typeface="Chilanka" panose="02000503000000000000"/>
              </a:rPr>
              <a:t>Lenzing</a:t>
            </a:r>
            <a:endParaRPr sz="3600" b="1">
              <a:solidFill>
                <a:srgbClr val="FFEBEB"/>
              </a:solidFill>
              <a:latin typeface="Chilanka" panose="02000503000000000000"/>
              <a:cs typeface="Chilanka" panose="02000503000000000000"/>
            </a:endParaRPr>
          </a:p>
        </p:txBody>
      </p:sp>
      <p:pic>
        <p:nvPicPr>
          <p:cNvPr id="891378805" name="Picture 41" descr="/home/dominik/Schreibtisch/private Dokumente/Auf in eine neue Zeit/Gaianischer Kalender/Bilder/Elemente, Sonne, Mond/Zunehmender Halbmond.pngZunehmender Halbmon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14368" y="8565579"/>
            <a:ext cx="216000" cy="216000"/>
          </a:xfrm>
          <a:prstGeom prst="rect">
            <a:avLst/>
          </a:prstGeom>
        </p:spPr>
      </p:pic>
      <p:pic>
        <p:nvPicPr>
          <p:cNvPr id="670082497" name="Picture 11" descr="/home/dominik-k/Schreibtisch/private Dokumente/Auf in eine neue Zeit/Gaianischer Kalender/Bilder/Elemente, Sonne, Mond/Sonne.pngSon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45760" y="7031010"/>
            <a:ext cx="345600" cy="34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6165200" name="Text Box 3"/>
          <p:cNvSpPr txBox="1"/>
          <p:nvPr/>
        </p:nvSpPr>
        <p:spPr bwMode="auto">
          <a:xfrm>
            <a:off x="1622" y="566010"/>
            <a:ext cx="5313952" cy="96786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de-DE" sz="2400" b="1">
                <a:latin typeface="Nimbus Sans" panose="00000500000000000000"/>
                <a:ea typeface="Nimbus Sans" panose="00000500000000000000"/>
                <a:cs typeface="Nimbus Sans" panose="00000500000000000000"/>
              </a:rPr>
              <a:t>Kurzerklärung zum Kalender</a:t>
            </a: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r>
              <a:rPr lang="de-DE" sz="1400">
                <a:latin typeface="Nimbus Sans" panose="00000500000000000000"/>
                <a:ea typeface="Nimbus Sans" panose="00000500000000000000"/>
                <a:cs typeface="Nimbus Sans" panose="00000500000000000000"/>
              </a:rPr>
              <a:t>Fühlst du dich mit der Natur verbunden und möchtest </a:t>
            </a: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r>
              <a:rPr lang="de-DE" sz="1400">
                <a:latin typeface="Nimbus Sans" panose="00000500000000000000"/>
                <a:ea typeface="Nimbus Sans" panose="00000500000000000000"/>
                <a:cs typeface="Nimbus Sans" panose="00000500000000000000"/>
              </a:rPr>
              <a:t>mit ihr im Einklang leben?</a:t>
            </a: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r>
              <a:rPr lang="de-DE" sz="1400">
                <a:latin typeface="Nimbus Sans" panose="00000500000000000000"/>
                <a:ea typeface="Nimbus Sans" panose="00000500000000000000"/>
                <a:cs typeface="Nimbus Sans" panose="00000500000000000000"/>
              </a:rPr>
              <a:t>Dann möchte der gaianische Kalender dich auf </a:t>
            </a: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r>
              <a:rPr lang="de-DE" sz="1400">
                <a:latin typeface="Nimbus Sans" panose="00000500000000000000"/>
                <a:ea typeface="Nimbus Sans" panose="00000500000000000000"/>
                <a:cs typeface="Nimbus Sans" panose="00000500000000000000"/>
              </a:rPr>
              <a:t>deinem Weg begleiten.</a:t>
            </a:r>
            <a:br>
              <a:rPr lang="de-DE" sz="1400">
                <a:latin typeface="Nimbus Sans" panose="00000500000000000000"/>
                <a:ea typeface="Nimbus Sans" panose="00000500000000000000"/>
                <a:cs typeface="Nimbus Sans" panose="00000500000000000000"/>
              </a:rPr>
            </a:b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r>
              <a:rPr lang="de-DE" sz="1400" b="1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  <a:t>Aufgeteilt</a:t>
            </a:r>
            <a:r>
              <a:rPr lang="de-DE" sz="1400" b="0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  <a:t> wird er </a:t>
            </a:r>
            <a:r>
              <a:rPr lang="de-DE" sz="1400" b="1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  <a:t>in 13 Monate</a:t>
            </a:r>
            <a:r>
              <a:rPr lang="de-DE" sz="1400" b="1">
                <a:solidFill>
                  <a:schemeClr val="accent1">
                    <a:lumMod val="75000"/>
                  </a:schemeClr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  <a:t> </a:t>
            </a:r>
            <a:r>
              <a:rPr lang="de-DE" sz="1400" b="1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  <a:t>zu je 28 Tage, </a:t>
            </a:r>
            <a:r>
              <a:rPr lang="de-DE" sz="1400" b="0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  <a:t>wobei der letzte Tag als eigener Tag außerhalb des Monatsgebildes gezählt wird</a:t>
            </a:r>
            <a:r>
              <a:rPr lang="de-DE" sz="1400" b="1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  <a:t>.</a:t>
            </a:r>
            <a:br>
              <a:rPr lang="de-DE" sz="1400" b="1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</a:br>
            <a:r>
              <a:rPr lang="de-DE" sz="1400" b="0" i="0" u="none" strike="noStrike" cap="none" spc="0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  <a:t>Der </a:t>
            </a:r>
            <a:r>
              <a:rPr lang="de-DE" sz="1400" b="1" i="0" u="none" strike="noStrike" cap="none" spc="0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  <a:t>Jahresbeginn ist am 1. Blütling.</a:t>
            </a:r>
            <a:r>
              <a:rPr lang="de-DE" sz="1400" b="0" i="0" u="none" strike="noStrike" cap="none" spc="0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  <a:t> </a:t>
            </a:r>
            <a:br>
              <a:rPr lang="de-DE" sz="1400" b="0" i="0" u="none" strike="noStrike" cap="none" spc="0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</a:br>
            <a:r>
              <a:rPr lang="de-DE" sz="1400" b="0" i="0" u="none" strike="noStrike" cap="none" spc="0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  <a:t>Wenn die </a:t>
            </a:r>
            <a:r>
              <a:rPr lang="de-DE" sz="1400" b="1" i="0" u="none" strike="noStrike" cap="none" spc="0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  <a:t>Frühlings-Tag/Nacht-Gleiche zwischen Sonnenuntergang (ca. 18:00 MEZ) und Mitternacht</a:t>
            </a:r>
            <a:r>
              <a:rPr lang="de-DE" sz="1400" b="0" i="0" u="none" strike="noStrike" cap="none" spc="0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  <a:t> liegt, wird ein Schalttag (29. Lenzing) eingefügt (etwa alle 4 Jahre). </a:t>
            </a:r>
            <a:br>
              <a:rPr lang="de-DE" sz="1400" b="0" i="0" u="none" strike="noStrike" cap="none" spc="0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</a:br>
            <a:r>
              <a:rPr lang="de-DE" sz="1400" b="0" i="0" u="none" strike="noStrike" cap="none" spc="0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  <a:t>Dieser kann</a:t>
            </a:r>
            <a:r>
              <a:rPr lang="de-DE" sz="1400" b="1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  <a:t> </a:t>
            </a:r>
            <a:r>
              <a:rPr lang="de-DE" sz="1400" b="0">
                <a:solidFill>
                  <a:schemeClr val="tx1"/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  <a:t>frei als Arbeits- oder Ruhetag genutzt werden.</a:t>
            </a:r>
            <a:br>
              <a:rPr lang="de-DE" sz="1400" b="1">
                <a:solidFill>
                  <a:schemeClr val="accent1">
                    <a:lumMod val="75000"/>
                  </a:schemeClr>
                </a:solidFill>
                <a:latin typeface="Nimbus Sans" panose="00000500000000000000"/>
                <a:ea typeface="Nimbus Sans" panose="00000500000000000000"/>
                <a:cs typeface="Nimbus Sans" panose="00000500000000000000"/>
              </a:rPr>
            </a:br>
            <a:r>
              <a:rPr lang="de-DE" sz="1400">
                <a:latin typeface="Nimbus Sans" panose="00000500000000000000"/>
                <a:ea typeface="Nimbus Sans" panose="00000500000000000000"/>
                <a:cs typeface="Nimbus Sans" panose="00000500000000000000"/>
              </a:rPr>
              <a:t>Der Beginn der astronomischen Jahreszeiten wird entsprechend gekennzeichnet.</a:t>
            </a:r>
            <a:br>
              <a:rPr lang="de-DE" sz="1400">
                <a:latin typeface="Nimbus Sans" panose="00000500000000000000"/>
                <a:ea typeface="Nimbus Sans" panose="00000500000000000000"/>
                <a:cs typeface="Nimbus Sans" panose="00000500000000000000"/>
              </a:rPr>
            </a:br>
            <a:br>
              <a:rPr lang="de-DE" sz="1400">
                <a:latin typeface="Nimbus Sans" panose="00000500000000000000"/>
                <a:ea typeface="Nimbus Sans" panose="00000500000000000000"/>
                <a:cs typeface="Nimbus Sans" panose="00000500000000000000"/>
              </a:rPr>
            </a:br>
            <a:r>
              <a:rPr lang="de-DE" sz="1400">
                <a:latin typeface="Nimbus Sans" panose="00000500000000000000"/>
                <a:ea typeface="Nimbus Sans" panose="00000500000000000000"/>
                <a:cs typeface="Nimbus Sans" panose="00000500000000000000"/>
              </a:rPr>
              <a:t>Der Beginn eines Tages ist grundsätzlich bei Sonnenaufgang, aber das Datum wechselt ab 00:00 Uhr Mitternacht, wie bei fast jedem anderen modernen (Sonnen-)Kalender (praktikabler).</a:t>
            </a:r>
            <a:br>
              <a:rPr lang="de-DE" sz="1400">
                <a:latin typeface="Nimbus Sans" panose="00000500000000000000"/>
                <a:ea typeface="Nimbus Sans" panose="00000500000000000000"/>
                <a:cs typeface="Nimbus Sans" panose="00000500000000000000"/>
              </a:rPr>
            </a:br>
            <a:br>
              <a:rPr lang="de-DE" sz="1400" b="1">
                <a:latin typeface="Nimbus Sans" panose="00000500000000000000"/>
                <a:ea typeface="Nimbus Sans" panose="00000500000000000000"/>
                <a:cs typeface="Nimbus Sans" panose="00000500000000000000"/>
              </a:rPr>
            </a:br>
            <a:r>
              <a:rPr lang="de-DE" sz="1400">
                <a:latin typeface="Nimbus Sans" panose="00000500000000000000"/>
                <a:ea typeface="Nimbus Sans" panose="00000500000000000000"/>
                <a:cs typeface="Nimbus Sans" panose="00000500000000000000"/>
              </a:rPr>
              <a:t>Die Wochentage werden wie folgt eingeteilt:</a:t>
            </a:r>
            <a:endParaRPr lang="de-DE" sz="1400">
              <a:latin typeface="Nimbus Sans" panose="00000500000000000000"/>
              <a:ea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br>
              <a:rPr lang="de-DE" sz="1400">
                <a:latin typeface="Nimbus Sans" panose="00000500000000000000"/>
                <a:ea typeface="Nimbus Sans" panose="00000500000000000000"/>
                <a:cs typeface="Nimbus Sans" panose="00000500000000000000"/>
              </a:rPr>
            </a:br>
            <a:br>
              <a:rPr lang="de-DE" sz="1400">
                <a:latin typeface="Nimbus Sans" panose="00000500000000000000"/>
                <a:ea typeface="Nimbus Sans" panose="00000500000000000000"/>
                <a:cs typeface="Nimbus Sans" panose="00000500000000000000"/>
              </a:rPr>
            </a:br>
            <a:br>
              <a:rPr lang="de-DE" sz="1400" b="1">
                <a:latin typeface="Nimbus Sans" panose="00000500000000000000"/>
                <a:ea typeface="Nimbus Sans" panose="00000500000000000000"/>
                <a:cs typeface="Nimbus Sans" panose="00000500000000000000"/>
              </a:rPr>
            </a:br>
            <a:br>
              <a:rPr lang="de-DE" sz="1400">
                <a:latin typeface="Nimbus Sans" panose="00000500000000000000"/>
                <a:ea typeface="Nimbus Sans" panose="00000500000000000000"/>
                <a:cs typeface="Nimbus Sans" panose="00000500000000000000"/>
              </a:rPr>
            </a:b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r>
              <a:rPr lang="de-DE" sz="1400">
                <a:latin typeface="Nimbus Sans" panose="00000500000000000000"/>
                <a:ea typeface="Nimbus Sans" panose="00000500000000000000"/>
                <a:cs typeface="Nimbus Sans" panose="00000500000000000000"/>
              </a:rPr>
              <a:t>Der Kalender enthält die Mondphasen und die Finsternisse (regional - Sonne &amp; Mond).</a:t>
            </a: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r>
              <a:rPr lang="de-DE" sz="1400">
                <a:latin typeface="Nimbus Sans" panose="00000500000000000000"/>
                <a:ea typeface="Nimbus Sans" panose="00000500000000000000"/>
                <a:cs typeface="Nimbus Sans" panose="00000500000000000000"/>
              </a:rPr>
              <a:t>Er kann bei Bedarf, bis auf seinen Grundaufbau, gerne regional angepasst werden. </a:t>
            </a: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endParaRPr sz="1400">
              <a:latin typeface="Nimbus Sans" panose="00000500000000000000"/>
              <a:cs typeface="Nimbus Sans" panose="00000500000000000000"/>
            </a:endParaRPr>
          </a:p>
          <a:p>
            <a:pPr algn="ctr">
              <a:defRPr/>
            </a:pPr>
            <a:r>
              <a:rPr lang="de-DE" sz="1100">
                <a:latin typeface="Nimbus Sans" panose="00000500000000000000"/>
                <a:ea typeface="Nimbus Sans" panose="00000500000000000000"/>
                <a:cs typeface="Nimbus Sans" panose="00000500000000000000"/>
              </a:rPr>
              <a:t>*Sommerzeit wird berücksichtigt</a:t>
            </a:r>
            <a:endParaRPr sz="1100">
              <a:latin typeface="Nimbus Sans" panose="00000500000000000000"/>
              <a:cs typeface="Nimbus Sans" panose="00000500000000000000"/>
            </a:endParaRPr>
          </a:p>
        </p:txBody>
      </p:sp>
      <p:graphicFrame>
        <p:nvGraphicFramePr>
          <p:cNvPr id="16794748" name="Table 1"/>
          <p:cNvGraphicFramePr/>
          <p:nvPr/>
        </p:nvGraphicFramePr>
        <p:xfrm>
          <a:off x="996334" y="5884366"/>
          <a:ext cx="3376930" cy="280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5"/>
                <a:gridCol w="2853055"/>
              </a:tblGrid>
              <a:tr h="308557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400">
                        <a:latin typeface="FreeSans" panose="020B0504020202020204"/>
                        <a:cs typeface="FreeSans" panose="020B0504020202020204"/>
                      </a:endParaRPr>
                    </a:p>
                  </a:txBody>
                  <a:tcPr marL="90798" marR="90798" marT="45399" marB="45399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de-DE" sz="1400" b="0">
                          <a:solidFill>
                            <a:schemeClr val="tx1"/>
                          </a:solidFill>
                          <a:latin typeface="FreeSans" panose="020B0504020202020204"/>
                          <a:cs typeface="FreeSans" panose="020B0504020202020204"/>
                        </a:rPr>
                        <a:t>Mondtag </a:t>
                      </a:r>
                      <a:endParaRPr lang="de-DE" sz="1400" b="0">
                        <a:solidFill>
                          <a:schemeClr val="tx1"/>
                        </a:solidFill>
                        <a:latin typeface="FreeSans" panose="020B0504020202020204"/>
                        <a:cs typeface="FreeSans" panose="020B0504020202020204"/>
                      </a:endParaRPr>
                    </a:p>
                  </a:txBody>
                  <a:tcPr marL="90798" marR="90798" marT="45399" marB="45399" anchor="ctr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  <a:solidFill>
                      <a:srgbClr val="EAEFF7"/>
                    </a:solidFill>
                  </a:tcPr>
                </a:tc>
              </a:tr>
              <a:tr h="307956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400">
                        <a:latin typeface="FreeSans" panose="020B0504020202020204"/>
                        <a:cs typeface="FreeSans" panose="020B0504020202020204"/>
                      </a:endParaRPr>
                    </a:p>
                  </a:txBody>
                  <a:tcPr marL="90798" marR="90798" marT="45399" marB="45399">
                    <a:lnT w="9525" algn="ctr">
                      <a:solidFill>
                        <a:schemeClr val="bg1"/>
                      </a:solidFill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de-DE" sz="1400">
                          <a:latin typeface="FreeSans" panose="020B0504020202020204"/>
                          <a:cs typeface="FreeSans" panose="020B0504020202020204"/>
                        </a:rPr>
                        <a:t>Feuertag</a:t>
                      </a:r>
                      <a:endParaRPr lang="de-DE" sz="1400">
                        <a:latin typeface="FreeSans" panose="020B0504020202020204"/>
                        <a:cs typeface="FreeSans" panose="020B0504020202020204"/>
                      </a:endParaRPr>
                    </a:p>
                  </a:txBody>
                  <a:tcPr marL="90798" marR="90798" marT="45399" marB="45399" anchor="ctr">
                    <a:lnT w="9525" algn="ctr">
                      <a:solidFill>
                        <a:schemeClr val="bg1"/>
                      </a:solidFill>
                    </a:lnT>
                  </a:tcPr>
                </a:tc>
              </a:tr>
              <a:tr h="311565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400">
                        <a:latin typeface="FreeSans" panose="020B0504020202020204"/>
                        <a:cs typeface="FreeSans" panose="020B0504020202020204"/>
                      </a:endParaRPr>
                    </a:p>
                  </a:txBody>
                  <a:tcPr marL="90798" marR="90798" marT="45399" marB="4539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de-DE" sz="1400">
                          <a:latin typeface="FreeSans" panose="020B0504020202020204"/>
                          <a:cs typeface="FreeSans" panose="020B0504020202020204"/>
                        </a:rPr>
                        <a:t>Windtag</a:t>
                      </a:r>
                      <a:endParaRPr lang="de-DE" sz="1400">
                        <a:latin typeface="FreeSans" panose="020B0504020202020204"/>
                        <a:cs typeface="FreeSans" panose="020B0504020202020204"/>
                      </a:endParaRPr>
                    </a:p>
                  </a:txBody>
                  <a:tcPr marL="90798" marR="90798" marT="45399" marB="45399" anchor="ctr"/>
                </a:tc>
              </a:tr>
              <a:tr h="310963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400">
                        <a:latin typeface="FreeSans" panose="020B0504020202020204"/>
                        <a:cs typeface="FreeSans" panose="020B0504020202020204"/>
                      </a:endParaRPr>
                    </a:p>
                  </a:txBody>
                  <a:tcPr marL="90798" marR="90798" marT="45399" marB="45399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de-DE" sz="1400">
                          <a:latin typeface="FreeSans" panose="020B0504020202020204"/>
                          <a:cs typeface="FreeSans" panose="020B0504020202020204"/>
                        </a:rPr>
                        <a:t>Erdtag</a:t>
                      </a:r>
                      <a:endParaRPr lang="de-DE" sz="1400">
                        <a:latin typeface="FreeSans" panose="020B0504020202020204"/>
                        <a:cs typeface="FreeSans" panose="020B0504020202020204"/>
                      </a:endParaRPr>
                    </a:p>
                  </a:txBody>
                  <a:tcPr marL="90798" marR="90798" marT="45399" marB="45399" anchor="ctr"/>
                </a:tc>
              </a:tr>
              <a:tr h="311565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400">
                        <a:latin typeface="FreeSans" panose="020B0504020202020204"/>
                        <a:cs typeface="FreeSans" panose="020B0504020202020204"/>
                      </a:endParaRPr>
                    </a:p>
                  </a:txBody>
                  <a:tcPr marL="90798" marR="90798" marT="45399" marB="4539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de-DE" sz="1400">
                          <a:latin typeface="FreeSans" panose="020B0504020202020204"/>
                          <a:cs typeface="FreeSans" panose="020B0504020202020204"/>
                        </a:rPr>
                        <a:t>Wassertag</a:t>
                      </a:r>
                      <a:endParaRPr lang="de-DE" sz="1400">
                        <a:latin typeface="FreeSans" panose="020B0504020202020204"/>
                        <a:cs typeface="FreeSans" panose="020B0504020202020204"/>
                      </a:endParaRPr>
                    </a:p>
                  </a:txBody>
                  <a:tcPr marL="90798" marR="90798" marT="45399" marB="45399" anchor="ctr"/>
                </a:tc>
              </a:tr>
              <a:tr h="311565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400">
                        <a:latin typeface="FreeSans" panose="020B0504020202020204"/>
                        <a:cs typeface="FreeSans" panose="020B0504020202020204"/>
                      </a:endParaRPr>
                    </a:p>
                  </a:txBody>
                  <a:tcPr marL="90798" marR="90798" marT="45399" marB="45399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de-DE" sz="1400">
                          <a:latin typeface="FreeSans" panose="020B0504020202020204"/>
                          <a:cs typeface="FreeSans" panose="020B0504020202020204"/>
                        </a:rPr>
                        <a:t>Wonnetag</a:t>
                      </a:r>
                      <a:endParaRPr lang="de-DE" sz="1400">
                        <a:latin typeface="FreeSans" panose="020B0504020202020204"/>
                        <a:cs typeface="FreeSans" panose="020B0504020202020204"/>
                      </a:endParaRPr>
                    </a:p>
                  </a:txBody>
                  <a:tcPr marL="90798" marR="90798" marT="45399" marB="45399" anchor="ctr"/>
                </a:tc>
              </a:tr>
              <a:tr h="315476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400">
                        <a:latin typeface="FreeSans" panose="020B0504020202020204"/>
                        <a:cs typeface="FreeSans" panose="020B0504020202020204"/>
                      </a:endParaRPr>
                    </a:p>
                  </a:txBody>
                  <a:tcPr marL="90798" marR="90798" marT="45399" marB="4539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de-DE" sz="1400">
                          <a:solidFill>
                            <a:schemeClr val="bg1"/>
                          </a:solidFill>
                          <a:latin typeface="FreeSans" panose="020B0504020202020204"/>
                          <a:cs typeface="FreeSans" panose="020B0504020202020204"/>
                        </a:rPr>
                        <a:t>Sonnentag (Ruhetag)</a:t>
                      </a:r>
                      <a:endParaRPr sz="1400">
                        <a:solidFill>
                          <a:schemeClr val="bg1"/>
                        </a:solidFill>
                        <a:latin typeface="FreeSans" panose="020B0504020202020204"/>
                        <a:cs typeface="FreeSans" panose="020B0504020202020204"/>
                      </a:endParaRPr>
                    </a:p>
                  </a:txBody>
                  <a:tcPr marL="90798" marR="90798" marT="45399" marB="453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5476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400">
                        <a:latin typeface="FreeSans" panose="020B0504020202020204"/>
                        <a:cs typeface="FreeSans" panose="020B0504020202020204"/>
                      </a:endParaRPr>
                    </a:p>
                  </a:txBody>
                  <a:tcPr marL="90798" marR="90798" marT="45399" marB="4539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de-DE" altLang="en-US" sz="14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Übergangstag &amp; Schalttag</a:t>
                      </a:r>
                      <a:endParaRPr lang="de-DE" altLang="en-US" sz="14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798" marR="90798" marT="45399" marB="45399" anchor="ctr"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087951083" name="Table 4"/>
          <p:cNvGraphicFramePr/>
          <p:nvPr/>
        </p:nvGraphicFramePr>
        <p:xfrm>
          <a:off x="387984" y="1223177"/>
          <a:ext cx="4809947" cy="85166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783"/>
                <a:gridCol w="411479"/>
                <a:gridCol w="411480"/>
                <a:gridCol w="808255"/>
                <a:gridCol w="2727247"/>
              </a:tblGrid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solidFill>
                          <a:schemeClr val="bg1"/>
                        </a:solidFill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solidFill>
                          <a:schemeClr val="bg1"/>
                        </a:solidFill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rgbClr val="FFFF00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1</a:t>
                      </a:r>
                      <a:endParaRPr lang="de-DE" sz="1200">
                        <a:solidFill>
                          <a:srgbClr val="FFFF00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rgbClr val="FFFF00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2</a:t>
                      </a:r>
                      <a:r>
                        <a:rPr lang="de-DE" sz="1200">
                          <a:solidFill>
                            <a:srgbClr val="FFFF00"/>
                          </a:solidFill>
                          <a:latin typeface="Calibri" charset="0"/>
                          <a:cs typeface="Nimbus Sans" panose="00000500000000000000" charset="0"/>
                        </a:rPr>
                        <a:t>8</a:t>
                      </a:r>
                      <a:r>
                        <a:rPr sz="1200">
                          <a:solidFill>
                            <a:srgbClr val="FFFF00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. Mär.</a:t>
                      </a:r>
                      <a:endParaRPr sz="1200">
                        <a:solidFill>
                          <a:srgbClr val="FFFF00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de-DE" sz="1200">
                          <a:solidFill>
                            <a:srgbClr val="FFFF00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Neujahr</a:t>
                      </a:r>
                      <a:endParaRPr lang="de-DE" sz="1200">
                        <a:solidFill>
                          <a:srgbClr val="FFFF00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29. Mär.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Super-Neumond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3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30. Mär.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4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31. Mär.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5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1.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6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2.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7</a:t>
                      </a:r>
                      <a:endParaRPr lang="de-DE" sz="1200">
                        <a:solidFill>
                          <a:schemeClr val="bg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3. Apr.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8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4.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9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5.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10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6.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11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7.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12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8.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13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9.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14</a:t>
                      </a:r>
                      <a:endParaRPr lang="de-DE" sz="1200">
                        <a:solidFill>
                          <a:schemeClr val="bg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10. Apr.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15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11.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16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12.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17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13.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Rosa Mond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18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14.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19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15.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20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16.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21</a:t>
                      </a:r>
                      <a:endParaRPr lang="de-DE" sz="1200">
                        <a:solidFill>
                          <a:schemeClr val="bg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1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7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. Apr.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22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18.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23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19.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24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20.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de-DE"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25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21.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26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22.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27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3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3" marR="90803" marT="45401" marB="4540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28</a:t>
                      </a:r>
                      <a:endParaRPr lang="de-DE" sz="1200">
                        <a:solidFill>
                          <a:schemeClr val="bg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2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4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. Apr.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3" marR="90803" marT="45401" marB="454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9554486" name="Picture 39" descr="Abnehmender Halbmo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8234" y="7564608"/>
            <a:ext cx="216000" cy="216000"/>
          </a:xfrm>
          <a:prstGeom prst="rect">
            <a:avLst/>
          </a:prstGeom>
        </p:spPr>
      </p:pic>
      <p:pic>
        <p:nvPicPr>
          <p:cNvPr id="1543067885" name="Picture 40" descr="/home/dominik-k/Schreibtisch/private Dokumente/Auf in eine neue Zeit/Gaianischer Kalender/Bilder/Elemente, Sonne, Mond/Neumondsichel.pngNeumondsich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0775" y="1527070"/>
            <a:ext cx="216000" cy="216000"/>
          </a:xfrm>
          <a:prstGeom prst="rect">
            <a:avLst/>
          </a:prstGeom>
        </p:spPr>
      </p:pic>
      <p:pic>
        <p:nvPicPr>
          <p:cNvPr id="742213681" name="Picture 41" descr="/home/dominik/Schreibtisch/private Dokumente/Auf in eine neue Zeit/Gaianischer Kalender/Bilder/Elemente, Sonne, Mond/Zunehmender Halbmond.pngZunehmender Halbmo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7600" y="3448408"/>
            <a:ext cx="216000" cy="216000"/>
          </a:xfrm>
          <a:prstGeom prst="rect">
            <a:avLst/>
          </a:prstGeom>
        </p:spPr>
      </p:pic>
      <p:pic>
        <p:nvPicPr>
          <p:cNvPr id="1768682378" name="Picture 42" descr="/home/dominik/Schreibtisch/private Dokumente/Auf in eine neue Zeit/Gaianischer Kalender/Bilder/Elemente, Sonne, Mond/Vollmond.pngVollmon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8654" y="5643564"/>
            <a:ext cx="216000" cy="216000"/>
          </a:xfrm>
          <a:prstGeom prst="rect">
            <a:avLst/>
          </a:prstGeom>
        </p:spPr>
      </p:pic>
      <p:sp>
        <p:nvSpPr>
          <p:cNvPr id="1336424731" name="Rectangles 2"/>
          <p:cNvSpPr/>
          <p:nvPr/>
        </p:nvSpPr>
        <p:spPr bwMode="auto">
          <a:xfrm>
            <a:off x="-22356" y="0"/>
            <a:ext cx="281476" cy="10689144"/>
          </a:xfrm>
          <a:prstGeom prst="rect">
            <a:avLst/>
          </a:prstGeom>
          <a:solidFill>
            <a:srgbClr val="FF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en-US" sz="1800">
              <a:solidFill>
                <a:srgbClr val="45FF98"/>
              </a:solidFill>
            </a:endParaRPr>
          </a:p>
        </p:txBody>
      </p:sp>
      <p:sp>
        <p:nvSpPr>
          <p:cNvPr id="445960042" name="Text Box 1"/>
          <p:cNvSpPr txBox="1"/>
          <p:nvPr/>
        </p:nvSpPr>
        <p:spPr bwMode="auto">
          <a:xfrm>
            <a:off x="764308" y="562061"/>
            <a:ext cx="4468395" cy="64044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p>
            <a:pPr algn="r">
              <a:defRPr/>
            </a:pPr>
            <a:r>
              <a:rPr lang="de-DE" sz="3600" b="1">
                <a:solidFill>
                  <a:srgbClr val="FFEBEB"/>
                </a:solidFill>
                <a:latin typeface="Chilanka" panose="02000503000000000000"/>
                <a:cs typeface="Chilanka" panose="02000503000000000000"/>
              </a:rPr>
              <a:t>Blütling</a:t>
            </a:r>
            <a:endParaRPr sz="3600" b="1">
              <a:solidFill>
                <a:srgbClr val="FFEBEB"/>
              </a:solidFill>
              <a:latin typeface="Chilanka" panose="02000503000000000000"/>
              <a:cs typeface="Chilanka" panose="02000503000000000000"/>
            </a:endParaRPr>
          </a:p>
        </p:txBody>
      </p:sp>
      <p:pic>
        <p:nvPicPr>
          <p:cNvPr id="1851914856" name="Picture 40" descr="/home/dominik-k/Schreibtisch/private Dokumente/Auf in eine neue Zeit/Gaianischer Kalender/Bilder/Elemente, Sonne, Mond/Neumondsichel.pngNeumondsich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82624" y="1530880"/>
            <a:ext cx="216000" cy="2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568860588" name="Table 4"/>
          <p:cNvGraphicFramePr/>
          <p:nvPr/>
        </p:nvGraphicFramePr>
        <p:xfrm>
          <a:off x="387983" y="1223176"/>
          <a:ext cx="4809946" cy="85166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782"/>
                <a:gridCol w="411478"/>
                <a:gridCol w="411480"/>
                <a:gridCol w="808254"/>
                <a:gridCol w="2727246"/>
              </a:tblGrid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latin typeface="Nimbus Sans" panose="00000500000000000000"/>
                          <a:cs typeface="Nimbus Sans" panose="00000500000000000000"/>
                        </a:rPr>
                        <a:t>1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rgbClr val="FEFFD8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endParaRPr lang="de-DE" sz="1200">
                        <a:solidFill>
                          <a:srgbClr val="FEFFD8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rgbClr val="FEFFD8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27. Apr.</a:t>
                      </a:r>
                      <a:endParaRPr sz="1200">
                        <a:solidFill>
                          <a:srgbClr val="FEFFD8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de-DE" sz="1200" b="0" i="0" u="none" strike="noStrike" cap="none" spc="0">
                          <a:solidFill>
                            <a:srgbClr val="FEFFD8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Beltane</a:t>
                      </a:r>
                      <a:endParaRPr lang="zh-CN" sz="1200" b="0" i="0" u="none" strike="noStrike" cap="none" spc="0">
                        <a:solidFill>
                          <a:srgbClr val="FEFFD8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zh-CN" sz="1200" b="0" i="0" u="none" strike="noStrike" cap="none" spc="0">
                          <a:solidFill>
                            <a:srgbClr val="FEFFD8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Super-Neumond</a:t>
                      </a:r>
                      <a:endParaRPr lang="zh-CN" sz="1200" b="0" i="0" u="none" strike="noStrike" cap="none" spc="0">
                        <a:solidFill>
                          <a:srgbClr val="FEFFD8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29. Apr.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 b="0" i="0" u="none" strike="noStrike" cap="none" spc="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30. Apr.</a:t>
                      </a:r>
                      <a:endParaRPr lang="de-DE" sz="1200" b="0" i="0" u="none" strike="noStrike" cap="none" spc="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Mai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11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Mai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0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21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Mai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20.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  <a:sym typeface="+mn-ea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  <a:sym typeface="+mn-ea"/>
                        </a:rPr>
                        <a:t>1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  <a:sym typeface="+mn-ea"/>
                        </a:rPr>
                        <a:t>. Ma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Calibri" charset="0"/>
                          <a:ea typeface="Nimbus Sans" panose="00000500000000000000"/>
                          <a:cs typeface="Nimbus Sans" panose="00000500000000000000"/>
                          <a:sym typeface="+mn-ea"/>
                        </a:rPr>
                        <a:t>i</a:t>
                      </a:r>
                      <a:endParaRPr lang="de-DE" sz="1200">
                        <a:solidFill>
                          <a:schemeClr val="tx1"/>
                        </a:solidFill>
                        <a:latin typeface="Calibri" charset="0"/>
                        <a:ea typeface="Nimbus Sans" panose="00000500000000000000"/>
                        <a:cs typeface="Nimbus Sans" panose="00000500000000000000"/>
                        <a:sym typeface="+mn-ea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  <a:sym typeface="+mn-ea"/>
                        </a:rPr>
                        <a:t>2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  <a:sym typeface="+mn-ea"/>
                        </a:rPr>
                        <a:t>2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  <a:sym typeface="+mn-ea"/>
                        </a:rPr>
                        <a:t>. Ma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  <a:sym typeface="+mn-ea"/>
                        </a:rPr>
                        <a:t>i</a:t>
                      </a:r>
                      <a:endParaRPr lang="de-DE" sz="1200">
                        <a:solidFill>
                          <a:schemeClr val="bg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  <a:sym typeface="+mn-ea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5835220" name="Picture 39" descr="Abnehmender Halbmo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7600" y="8299475"/>
            <a:ext cx="216000" cy="216000"/>
          </a:xfrm>
          <a:prstGeom prst="rect">
            <a:avLst/>
          </a:prstGeom>
        </p:spPr>
      </p:pic>
      <p:pic>
        <p:nvPicPr>
          <p:cNvPr id="1425820216" name="Picture 40" descr="/home/dominik-k/Schreibtisch/private Dokumente/Auf in eine neue Zeit/Gaianischer Kalender/Bilder/Elemente, Sonne, Mond/Neumondsichel.pngNeumondsich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600" y="1892285"/>
            <a:ext cx="216000" cy="216000"/>
          </a:xfrm>
          <a:prstGeom prst="rect">
            <a:avLst/>
          </a:prstGeom>
        </p:spPr>
      </p:pic>
      <p:pic>
        <p:nvPicPr>
          <p:cNvPr id="92820879" name="Picture 41" descr="/home/dominik/Schreibtisch/private Dokumente/Auf in eine neue Zeit/Gaianischer Kalender/Bilder/Elemente, Sonne, Mond/Zunehmender Halbmond.pngZunehmender Halbmo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7600" y="3901715"/>
            <a:ext cx="216000" cy="216000"/>
          </a:xfrm>
          <a:prstGeom prst="rect">
            <a:avLst/>
          </a:prstGeom>
        </p:spPr>
      </p:pic>
      <p:pic>
        <p:nvPicPr>
          <p:cNvPr id="1254502597" name="Picture 42" descr="/home/dominik/Schreibtisch/private Dokumente/Auf in eine neue Zeit/Gaianischer Kalender/Bilder/Elemente, Sonne, Mond/Vollmond.pngVollmon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7600" y="6106180"/>
            <a:ext cx="216000" cy="216000"/>
          </a:xfrm>
          <a:prstGeom prst="rect">
            <a:avLst/>
          </a:prstGeom>
        </p:spPr>
      </p:pic>
      <p:sp>
        <p:nvSpPr>
          <p:cNvPr id="769625982" name="Rectangles 2"/>
          <p:cNvSpPr/>
          <p:nvPr/>
        </p:nvSpPr>
        <p:spPr bwMode="auto">
          <a:xfrm>
            <a:off x="-22356" y="0"/>
            <a:ext cx="281475" cy="10689143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en-US" sz="1800">
              <a:solidFill>
                <a:srgbClr val="45FF98"/>
              </a:solidFill>
            </a:endParaRPr>
          </a:p>
        </p:txBody>
      </p:sp>
      <p:sp>
        <p:nvSpPr>
          <p:cNvPr id="1441688907" name="Text Box 1"/>
          <p:cNvSpPr txBox="1"/>
          <p:nvPr/>
        </p:nvSpPr>
        <p:spPr bwMode="auto">
          <a:xfrm>
            <a:off x="764307" y="564580"/>
            <a:ext cx="4470914" cy="64044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p>
            <a:pPr algn="r">
              <a:defRPr/>
            </a:pPr>
            <a:r>
              <a:rPr lang="de-DE" sz="3600" b="1">
                <a:solidFill>
                  <a:srgbClr val="DAE3F3"/>
                </a:solidFill>
                <a:latin typeface="Chilanka" panose="02000503000000000000"/>
                <a:cs typeface="Chilanka" panose="02000503000000000000"/>
              </a:rPr>
              <a:t>Wonnet</a:t>
            </a:r>
            <a:endParaRPr sz="3600" b="1">
              <a:solidFill>
                <a:srgbClr val="FFEBEB"/>
              </a:solidFill>
              <a:latin typeface="Chilanka" panose="02000503000000000000"/>
              <a:cs typeface="Chilanka" panose="02000503000000000000"/>
            </a:endParaRPr>
          </a:p>
        </p:txBody>
      </p:sp>
      <p:pic>
        <p:nvPicPr>
          <p:cNvPr id="669601753" name="Picture 40" descr="/home/dominik-k/Schreibtisch/private Dokumente/Auf in eine neue Zeit/Gaianischer Kalender/Bilder/Elemente, Sonne, Mond/Neumondsichel.pngNeumondsich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96880" y="1891900"/>
            <a:ext cx="216000" cy="2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938484986" name="Table 4"/>
          <p:cNvGraphicFramePr/>
          <p:nvPr/>
        </p:nvGraphicFramePr>
        <p:xfrm>
          <a:off x="387983" y="1223176"/>
          <a:ext cx="4797425" cy="76796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782"/>
                <a:gridCol w="411478"/>
                <a:gridCol w="411480"/>
                <a:gridCol w="808254"/>
                <a:gridCol w="2727246"/>
              </a:tblGrid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latin typeface="Nimbus Sans" panose="00000500000000000000"/>
                          <a:cs typeface="Nimbus Sans" panose="00000500000000000000"/>
                        </a:rPr>
                        <a:t>1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23.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24.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29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Mai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30.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31. Mai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11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Jun.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10.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21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. Jun.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13.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14.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15.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16.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17.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8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9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. Jun.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77227014" name="Picture 39" descr="Abnehmender Halbmo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7600" y="8382995"/>
            <a:ext cx="216000" cy="216000"/>
          </a:xfrm>
          <a:prstGeom prst="rect">
            <a:avLst/>
          </a:prstGeom>
        </p:spPr>
      </p:pic>
      <p:pic>
        <p:nvPicPr>
          <p:cNvPr id="1786593851" name="Picture 40" descr="/home/dominik-k/Schreibtisch/private Dokumente/Auf in eine neue Zeit/Gaianischer Kalender/Bilder/Elemente, Sonne, Mond/Neumondsichel.pngNeumondsich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600" y="2352445"/>
            <a:ext cx="216000" cy="216000"/>
          </a:xfrm>
          <a:prstGeom prst="rect">
            <a:avLst/>
          </a:prstGeom>
        </p:spPr>
      </p:pic>
      <p:pic>
        <p:nvPicPr>
          <p:cNvPr id="1261282494" name="Picture 41" descr="/home/dominik/Schreibtisch/private Dokumente/Auf in eine neue Zeit/Gaianischer Kalender/Bilder/Elemente, Sonne, Mond/Zunehmender Halbmond.pngZunehmender Halbmo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7600" y="4273823"/>
            <a:ext cx="216000" cy="216000"/>
          </a:xfrm>
          <a:prstGeom prst="rect">
            <a:avLst/>
          </a:prstGeom>
        </p:spPr>
      </p:pic>
      <p:pic>
        <p:nvPicPr>
          <p:cNvPr id="191441709" name="Picture 42" descr="/home/dominik/Schreibtisch/private Dokumente/Auf in eine neue Zeit/Gaianischer Kalender/Bilder/Elemente, Sonne, Mond/Vollmond.pngVollmon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7600" y="6462668"/>
            <a:ext cx="216000" cy="216000"/>
          </a:xfrm>
          <a:prstGeom prst="rect">
            <a:avLst/>
          </a:prstGeom>
        </p:spPr>
      </p:pic>
      <p:sp>
        <p:nvSpPr>
          <p:cNvPr id="481384977" name="Rectangles 2"/>
          <p:cNvSpPr/>
          <p:nvPr/>
        </p:nvSpPr>
        <p:spPr bwMode="auto">
          <a:xfrm>
            <a:off x="-22356" y="0"/>
            <a:ext cx="281475" cy="10689143"/>
          </a:xfrm>
          <a:prstGeom prst="rect">
            <a:avLst/>
          </a:prstGeom>
          <a:solidFill>
            <a:srgbClr val="FF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en-US" sz="1800">
              <a:solidFill>
                <a:srgbClr val="45FF98"/>
              </a:solidFill>
            </a:endParaRPr>
          </a:p>
        </p:txBody>
      </p:sp>
      <p:sp>
        <p:nvSpPr>
          <p:cNvPr id="631301708" name="Text Box 1"/>
          <p:cNvSpPr txBox="1"/>
          <p:nvPr/>
        </p:nvSpPr>
        <p:spPr bwMode="auto">
          <a:xfrm>
            <a:off x="764307" y="567460"/>
            <a:ext cx="4473794" cy="64044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p>
            <a:pPr algn="r">
              <a:defRPr/>
            </a:pPr>
            <a:r>
              <a:rPr lang="de-DE" sz="3600" b="1">
                <a:solidFill>
                  <a:srgbClr val="FFEBEB"/>
                </a:solidFill>
                <a:latin typeface="Chilanka" panose="02000503000000000000"/>
                <a:cs typeface="Chilanka" panose="02000503000000000000"/>
              </a:rPr>
              <a:t>Brachet</a:t>
            </a:r>
            <a:endParaRPr sz="3600" b="1">
              <a:solidFill>
                <a:srgbClr val="FFEBEB"/>
              </a:solidFill>
              <a:latin typeface="Chilanka" panose="02000503000000000000"/>
              <a:cs typeface="Chilanka" panose="02000503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89703391" name="Table 4"/>
          <p:cNvGraphicFramePr/>
          <p:nvPr/>
        </p:nvGraphicFramePr>
        <p:xfrm>
          <a:off x="387983" y="1223176"/>
          <a:ext cx="4809946" cy="85166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782"/>
                <a:gridCol w="411478"/>
                <a:gridCol w="411480"/>
                <a:gridCol w="808254"/>
                <a:gridCol w="2727246"/>
              </a:tblGrid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latin typeface="Nimbus Sans" panose="00000500000000000000" charset="0"/>
                          <a:cs typeface="Nimbus Sans" panose="00000500000000000000" charset="0"/>
                        </a:rPr>
                        <a:t>1</a:t>
                      </a: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20</a:t>
                      </a:r>
                      <a:r>
                        <a:rPr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. Jun.</a:t>
                      </a: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BF90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rgbClr val="FFFF00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</a:t>
                      </a:r>
                      <a:endParaRPr lang="de-DE" sz="1200">
                        <a:solidFill>
                          <a:srgbClr val="FFFF00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rgbClr val="FFFF00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</a:t>
                      </a:r>
                      <a:r>
                        <a:rPr lang="de-DE" sz="1200">
                          <a:solidFill>
                            <a:srgbClr val="FFFF00"/>
                          </a:solidFill>
                          <a:latin typeface="Calibri" charset="0"/>
                          <a:ea typeface="Nimbus Sans" panose="00000500000000000000"/>
                          <a:cs typeface="Nimbus Sans" panose="00000500000000000000" charset="0"/>
                        </a:rPr>
                        <a:t>1</a:t>
                      </a:r>
                      <a:r>
                        <a:rPr sz="1200">
                          <a:solidFill>
                            <a:srgbClr val="FFFF00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. Jun.</a:t>
                      </a:r>
                      <a:endParaRPr sz="1200">
                        <a:solidFill>
                          <a:srgbClr val="FFFF00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zh-CN" sz="1050">
                          <a:solidFill>
                            <a:srgbClr val="FFFF00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  <a:sym typeface="+mn-ea"/>
                        </a:rPr>
                        <a:t>Sommersonnenwende - Litha</a:t>
                      </a:r>
                      <a:endParaRPr lang="zh-CN" sz="1050">
                        <a:solidFill>
                          <a:srgbClr val="FFFF00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  <a:sym typeface="+mn-ea"/>
                      </a:endParaRPr>
                    </a:p>
                    <a:p>
                      <a:pPr>
                        <a:defRPr/>
                      </a:pPr>
                      <a:r>
                        <a:rPr lang="de-DE" sz="1200">
                          <a:solidFill>
                            <a:srgbClr val="FFFF00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Höhepunkt des Lichts</a:t>
                      </a:r>
                      <a:endParaRPr lang="de-DE" sz="1200">
                        <a:solidFill>
                          <a:srgbClr val="FFFF00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3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zh-CN" sz="1200" b="0" i="0" u="none" strike="noStrike" cap="none" spc="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4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3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5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4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6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5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7</a:t>
                      </a:r>
                      <a:endParaRPr lang="de-DE" sz="1200">
                        <a:solidFill>
                          <a:schemeClr val="bg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6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. Jun.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8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27.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9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28.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10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29.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11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30. Jun.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12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13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14</a:t>
                      </a:r>
                      <a:endParaRPr lang="de-DE" sz="1200">
                        <a:solidFill>
                          <a:schemeClr val="bg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3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. Jul.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15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4.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16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5.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17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6.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18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7.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19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8.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20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9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21</a:t>
                      </a:r>
                      <a:endParaRPr lang="de-DE" sz="1200">
                        <a:solidFill>
                          <a:schemeClr val="bg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0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Jul.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22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11.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23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24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25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26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27</a:t>
                      </a:r>
                      <a:endParaRPr lang="de-DE" sz="1200"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28</a:t>
                      </a:r>
                      <a:endParaRPr lang="de-DE" sz="1200">
                        <a:solidFill>
                          <a:schemeClr val="bg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7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. Jul.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55534887" name="Picture 40" descr="/home/dominik-k/Schreibtisch/private Dokumente/Auf in eine neue Zeit/Gaianischer Kalender/Bilder/Elemente, Sonne, Mond/Neumondsichel.pngNeumondsich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7600" y="2791565"/>
            <a:ext cx="216000" cy="216000"/>
          </a:xfrm>
          <a:prstGeom prst="rect">
            <a:avLst/>
          </a:prstGeom>
        </p:spPr>
      </p:pic>
      <p:pic>
        <p:nvPicPr>
          <p:cNvPr id="803477691" name="Picture 41" descr="/home/dominik/Schreibtisch/private Dokumente/Auf in eine neue Zeit/Gaianischer Kalender/Bilder/Elemente, Sonne, Mond/Zunehmender Halbmond.pngZunehmender Halbmo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600" y="4708040"/>
            <a:ext cx="216000" cy="216000"/>
          </a:xfrm>
          <a:prstGeom prst="rect">
            <a:avLst/>
          </a:prstGeom>
        </p:spPr>
      </p:pic>
      <p:sp>
        <p:nvSpPr>
          <p:cNvPr id="1059089158" name="Rectangles 2"/>
          <p:cNvSpPr/>
          <p:nvPr/>
        </p:nvSpPr>
        <p:spPr bwMode="auto">
          <a:xfrm>
            <a:off x="-22356" y="0"/>
            <a:ext cx="281475" cy="106891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en-US" sz="1800">
              <a:solidFill>
                <a:srgbClr val="45FF98"/>
              </a:solidFill>
            </a:endParaRPr>
          </a:p>
        </p:txBody>
      </p:sp>
      <p:sp>
        <p:nvSpPr>
          <p:cNvPr id="200817778" name="Text Box 1"/>
          <p:cNvSpPr txBox="1"/>
          <p:nvPr/>
        </p:nvSpPr>
        <p:spPr bwMode="auto">
          <a:xfrm>
            <a:off x="764307" y="581499"/>
            <a:ext cx="4487832" cy="64044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p>
            <a:pPr algn="r">
              <a:defRPr/>
            </a:pPr>
            <a:r>
              <a:rPr lang="de-DE" sz="3600" b="1">
                <a:solidFill>
                  <a:srgbClr val="FFFF00"/>
                </a:solidFill>
                <a:latin typeface="Chilanka" panose="02000503000000000000"/>
                <a:cs typeface="Chilanka" panose="02000503000000000000"/>
              </a:rPr>
              <a:t>Sonnmond</a:t>
            </a:r>
            <a:endParaRPr sz="3600" b="1">
              <a:solidFill>
                <a:srgbClr val="FFEBEB"/>
              </a:solidFill>
              <a:latin typeface="Chilanka" panose="02000503000000000000"/>
              <a:cs typeface="Chilanka" panose="02000503000000000000"/>
            </a:endParaRPr>
          </a:p>
        </p:txBody>
      </p:sp>
      <p:pic>
        <p:nvPicPr>
          <p:cNvPr id="341214715" name="Picture 11" descr="/home/dominik-k/Schreibtisch/private Dokumente/Auf in eine neue Zeit/Gaianischer Kalender/Bilder/Elemente, Sonne, Mond/Sonne.pngSon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9410" y="1543680"/>
            <a:ext cx="345600" cy="345600"/>
          </a:xfrm>
          <a:prstGeom prst="rect">
            <a:avLst/>
          </a:prstGeom>
        </p:spPr>
      </p:pic>
      <p:pic>
        <p:nvPicPr>
          <p:cNvPr id="2047405573" name="Picture 42" descr="/home/dominik/Schreibtisch/private Dokumente/Auf in eine neue Zeit/Gaianischer Kalender/Bilder/Elemente, Sonne, Mond/Vollmond.pngVollmon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7600" y="6897945"/>
            <a:ext cx="216000" cy="2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85462323" name="Table 4"/>
          <p:cNvGraphicFramePr/>
          <p:nvPr/>
        </p:nvGraphicFramePr>
        <p:xfrm>
          <a:off x="387983" y="1223176"/>
          <a:ext cx="4797425" cy="7680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785"/>
                <a:gridCol w="411478"/>
                <a:gridCol w="411480"/>
                <a:gridCol w="808254"/>
                <a:gridCol w="2727246"/>
              </a:tblGrid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latin typeface="Nimbus Sans" panose="00000500000000000000"/>
                          <a:cs typeface="Nimbus Sans" panose="00000500000000000000"/>
                        </a:rPr>
                        <a:t>1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18. Jul.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19. Jul.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20. Jul.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21. Jul.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22. Jul.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</a:t>
                      </a:r>
                      <a:endParaRPr lang="de-DE"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Jul.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10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11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29.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0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Jul.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</a:t>
                      </a:r>
                      <a:endParaRPr lang="de-DE"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1. 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Jul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20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21</a:t>
                      </a:r>
                      <a:endParaRPr lang="de-DE"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Aug.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22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rgbClr val="FEFFD8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23</a:t>
                      </a:r>
                      <a:endParaRPr lang="de-DE" sz="1200">
                        <a:solidFill>
                          <a:srgbClr val="FEFFD8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rgbClr val="FEFFD8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</a:t>
                      </a:r>
                      <a:r>
                        <a:rPr sz="1200">
                          <a:solidFill>
                            <a:srgbClr val="FEFFD8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Aug.</a:t>
                      </a:r>
                      <a:endParaRPr sz="1200">
                        <a:solidFill>
                          <a:srgbClr val="FEFFD8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de-DE" sz="1200">
                          <a:solidFill>
                            <a:srgbClr val="FEFFD8"/>
                          </a:solidFill>
                          <a:latin typeface="Nimbus Sans" panose="00000500000000000000"/>
                          <a:cs typeface="Nimbus Sans" panose="00000500000000000000"/>
                          <a:sym typeface="+mn-ea"/>
                        </a:rPr>
                        <a:t>Lughnasadh</a:t>
                      </a:r>
                      <a:endParaRPr lang="de-DE" sz="1200">
                        <a:solidFill>
                          <a:srgbClr val="FEFFD8"/>
                        </a:solidFill>
                        <a:latin typeface="Nimbus Sans" panose="00000500000000000000"/>
                        <a:cs typeface="Nimbus Sans" panose="00000500000000000000"/>
                        <a:sym typeface="+mn-ea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24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0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</a:t>
                      </a:r>
                      <a:endParaRPr lang="de-DE"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4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. Aug.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53099705" name="Picture 39" descr="Abnehmender Halbmo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8870" y="1265875"/>
            <a:ext cx="216000" cy="216000"/>
          </a:xfrm>
          <a:prstGeom prst="rect">
            <a:avLst/>
          </a:prstGeom>
        </p:spPr>
      </p:pic>
      <p:pic>
        <p:nvPicPr>
          <p:cNvPr id="641211753" name="Picture 40" descr="/home/dominik-k/Schreibtisch/private Dokumente/Auf in eine neue Zeit/Gaianischer Kalender/Bilder/Elemente, Sonne, Mond/Neumondsichel.pngNeumondsich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9505" y="2901480"/>
            <a:ext cx="216000" cy="216000"/>
          </a:xfrm>
          <a:prstGeom prst="rect">
            <a:avLst/>
          </a:prstGeom>
        </p:spPr>
      </p:pic>
      <p:pic>
        <p:nvPicPr>
          <p:cNvPr id="1366376948" name="Picture 41" descr="/home/dominik/Schreibtisch/private Dokumente/Auf in eine neue Zeit/Gaianischer Kalender/Bilder/Elemente, Sonne, Mond/Zunehmender Halbmond.pngZunehmender Halbmo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3555" y="5092700"/>
            <a:ext cx="226695" cy="226695"/>
          </a:xfrm>
          <a:prstGeom prst="rect">
            <a:avLst/>
          </a:prstGeom>
        </p:spPr>
      </p:pic>
      <p:sp>
        <p:nvSpPr>
          <p:cNvPr id="862764944" name="Rectangles 2"/>
          <p:cNvSpPr/>
          <p:nvPr/>
        </p:nvSpPr>
        <p:spPr bwMode="auto">
          <a:xfrm>
            <a:off x="-22356" y="0"/>
            <a:ext cx="281475" cy="10689143"/>
          </a:xfrm>
          <a:prstGeom prst="rect">
            <a:avLst/>
          </a:prstGeom>
          <a:solidFill>
            <a:srgbClr val="FE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en-US" sz="1800">
              <a:solidFill>
                <a:srgbClr val="45FF98"/>
              </a:solidFill>
            </a:endParaRPr>
          </a:p>
        </p:txBody>
      </p:sp>
      <p:sp>
        <p:nvSpPr>
          <p:cNvPr id="1232718830" name="Text Box 1"/>
          <p:cNvSpPr txBox="1"/>
          <p:nvPr/>
        </p:nvSpPr>
        <p:spPr bwMode="auto">
          <a:xfrm>
            <a:off x="764307" y="572499"/>
            <a:ext cx="4478833" cy="64044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p>
            <a:pPr algn="r">
              <a:defRPr/>
            </a:pPr>
            <a:r>
              <a:rPr lang="de-DE" sz="3600" b="1">
                <a:solidFill>
                  <a:srgbClr val="FEFFD8"/>
                </a:solidFill>
                <a:latin typeface="Chilanka" panose="02000503000000000000"/>
                <a:cs typeface="Chilanka" panose="02000503000000000000"/>
              </a:rPr>
              <a:t>Ährmond</a:t>
            </a:r>
            <a:endParaRPr sz="3600" b="1">
              <a:solidFill>
                <a:srgbClr val="FFEBEB"/>
              </a:solidFill>
              <a:latin typeface="Chilanka" panose="02000503000000000000"/>
              <a:cs typeface="Chilanka" panose="02000503000000000000"/>
            </a:endParaRPr>
          </a:p>
        </p:txBody>
      </p:sp>
      <p:pic>
        <p:nvPicPr>
          <p:cNvPr id="3" name="Picture 42" descr="/home/dominik/Schreibtisch/private Dokumente/Auf in eine neue Zeit/Gaianischer Kalender/Bilder/Elemente, Sonne, Mond/Vollmond.pngVollmon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8235" y="7289740"/>
            <a:ext cx="216000" cy="2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869660049" name="Table 4"/>
          <p:cNvGraphicFramePr/>
          <p:nvPr/>
        </p:nvGraphicFramePr>
        <p:xfrm>
          <a:off x="387983" y="1223176"/>
          <a:ext cx="4809946" cy="85166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782"/>
                <a:gridCol w="411478"/>
                <a:gridCol w="411480"/>
                <a:gridCol w="808254"/>
                <a:gridCol w="2727246"/>
              </a:tblGrid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latin typeface="Nimbus Sans" panose="00000500000000000000"/>
                          <a:cs typeface="Nimbus Sans" panose="00000500000000000000"/>
                        </a:rPr>
                        <a:t>1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1</a:t>
                      </a:r>
                      <a:r>
                        <a:rPr lang="de-DE"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5</a:t>
                      </a:r>
                      <a:r>
                        <a:rPr sz="1200"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. Aug.</a:t>
                      </a:r>
                      <a:endParaRPr sz="1200"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16. Aug.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17. Aug.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18. Aug.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19. Aug.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0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21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 charset="0"/>
                          <a:ea typeface="Nimbus Sans" panose="00000500000000000000"/>
                          <a:cs typeface="Nimbus Sans" panose="00000500000000000000" charset="0"/>
                        </a:rPr>
                        <a:t>. Aug.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 charset="0"/>
                        <a:ea typeface="Nimbus Sans" panose="0000050000000000000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22.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23.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24.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11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Aug.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29.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30.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31. Aug.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21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Sep.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defRPr/>
                      </a:p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zh-CN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  <a:sym typeface="+mn-ea"/>
                        </a:rPr>
                        <a:t>Part. Mondfinsternis</a:t>
                      </a:r>
                      <a:endParaRPr sz="1200"/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zh-CN" sz="1200" b="0" i="0" u="none" strike="noStrike" cap="none" spc="0">
                          <a:solidFill>
                            <a:schemeClr val="dk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 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  <a:sym typeface="+mn-ea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  <a:sym typeface="+mn-ea"/>
                        </a:rPr>
                        <a:t>0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  <a:sym typeface="+mn-ea"/>
                        </a:rPr>
                        <a:t>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  <a:sym typeface="+mn-ea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  <a:sym typeface="+mn-ea"/>
                        </a:rPr>
                        <a:t>1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  <a:sym typeface="+mn-ea"/>
                        </a:rPr>
                        <a:t>1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  <a:sym typeface="+mn-ea"/>
                        </a:rPr>
                        <a:t>. Sep.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  <a:sym typeface="+mn-ea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50554638" name="Picture 39" descr="Abnehmender Halbmo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7600" y="1538652"/>
            <a:ext cx="216000" cy="216000"/>
          </a:xfrm>
          <a:prstGeom prst="rect">
            <a:avLst/>
          </a:prstGeom>
        </p:spPr>
      </p:pic>
      <p:pic>
        <p:nvPicPr>
          <p:cNvPr id="1625950683" name="Picture 40" descr="/home/dominik-k/Schreibtisch/private Dokumente/Auf in eine neue Zeit/Gaianischer Kalender/Bilder/Elemente, Sonne, Mond/Neumondsichel.pngNeumondsich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600" y="3450655"/>
            <a:ext cx="216000" cy="216000"/>
          </a:xfrm>
          <a:prstGeom prst="rect">
            <a:avLst/>
          </a:prstGeom>
        </p:spPr>
      </p:pic>
      <p:pic>
        <p:nvPicPr>
          <p:cNvPr id="1520018380" name="Picture 41" descr="/home/dominik/Schreibtisch/private Dokumente/Auf in eine neue Zeit/Gaianischer Kalender/Bilder/Elemente, Sonne, Mond/Zunehmender Halbmond.pngZunehmender Halbmo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8235" y="5640978"/>
            <a:ext cx="216000" cy="216000"/>
          </a:xfrm>
          <a:prstGeom prst="rect">
            <a:avLst/>
          </a:prstGeom>
        </p:spPr>
      </p:pic>
      <p:pic>
        <p:nvPicPr>
          <p:cNvPr id="1740973603" name="Picture 42" descr="/home/dominik/Schreibtisch/private Dokumente/Auf in eine neue Zeit/Gaianischer Kalender/Bilder/Elemente, Sonne, Mond/Vollmond.pngVollmon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7600" y="7565160"/>
            <a:ext cx="216000" cy="216000"/>
          </a:xfrm>
          <a:prstGeom prst="rect">
            <a:avLst/>
          </a:prstGeom>
        </p:spPr>
      </p:pic>
      <p:sp>
        <p:nvSpPr>
          <p:cNvPr id="568015258" name="Rectangles 2"/>
          <p:cNvSpPr/>
          <p:nvPr/>
        </p:nvSpPr>
        <p:spPr bwMode="auto">
          <a:xfrm>
            <a:off x="-22356" y="0"/>
            <a:ext cx="281475" cy="10689143"/>
          </a:xfrm>
          <a:prstGeom prst="rect">
            <a:avLst/>
          </a:prstGeom>
          <a:solidFill>
            <a:srgbClr val="C9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sz="1800">
              <a:solidFill>
                <a:srgbClr val="E6E605"/>
              </a:solidFill>
            </a:endParaRPr>
          </a:p>
        </p:txBody>
      </p:sp>
      <p:sp>
        <p:nvSpPr>
          <p:cNvPr id="811830196" name="Text Box 1"/>
          <p:cNvSpPr txBox="1"/>
          <p:nvPr/>
        </p:nvSpPr>
        <p:spPr bwMode="auto">
          <a:xfrm>
            <a:off x="764307" y="584379"/>
            <a:ext cx="4490712" cy="64044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p>
            <a:pPr algn="r">
              <a:defRPr/>
            </a:pPr>
            <a:r>
              <a:rPr lang="de-DE" sz="3600" b="1">
                <a:solidFill>
                  <a:srgbClr val="E6E605"/>
                </a:solidFill>
                <a:latin typeface="Chilanka" panose="02000503000000000000"/>
                <a:cs typeface="Chilanka" panose="02000503000000000000"/>
              </a:rPr>
              <a:t>Ernting</a:t>
            </a:r>
            <a:endParaRPr sz="3600" b="1">
              <a:solidFill>
                <a:srgbClr val="E6E605"/>
              </a:solidFill>
              <a:latin typeface="Chilanka" panose="02000503000000000000"/>
              <a:cs typeface="Chilanka" panose="02000503000000000000"/>
            </a:endParaRPr>
          </a:p>
        </p:txBody>
      </p:sp>
      <p:pic>
        <p:nvPicPr>
          <p:cNvPr id="572761363" name="Picture 5727613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100587" y="7565176"/>
            <a:ext cx="331200" cy="20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782671471" name="Table 4"/>
          <p:cNvGraphicFramePr/>
          <p:nvPr/>
        </p:nvGraphicFramePr>
        <p:xfrm>
          <a:off x="387983" y="1223176"/>
          <a:ext cx="4797425" cy="76796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782"/>
                <a:gridCol w="411478"/>
                <a:gridCol w="411480"/>
                <a:gridCol w="808254"/>
                <a:gridCol w="2727246"/>
              </a:tblGrid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sz="1200">
                          <a:latin typeface="Nimbus Sans" panose="00000500000000000000"/>
                          <a:cs typeface="Nimbus Sans" panose="00000500000000000000"/>
                        </a:rPr>
                        <a:t>1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Sep.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20.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21.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BF90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rgbClr val="FFFF00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11</a:t>
                      </a:r>
                      <a:endParaRPr lang="de-DE" sz="1200">
                        <a:solidFill>
                          <a:srgbClr val="FFFF00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rgbClr val="FFFF00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rgbClr val="FFFF00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sz="1200">
                          <a:solidFill>
                            <a:srgbClr val="FFFF00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Sep.</a:t>
                      </a:r>
                      <a:endParaRPr sz="1200">
                        <a:solidFill>
                          <a:srgbClr val="FFFF00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zh-CN" sz="1200">
                          <a:solidFill>
                            <a:srgbClr val="FFFF00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  <a:sym typeface="+mn-ea"/>
                        </a:rPr>
                        <a:t>Herbst-Tag/Nacht-Gleiche - Mabon</a:t>
                      </a:r>
                      <a:endParaRPr lang="zh-CN" sz="1200">
                        <a:solidFill>
                          <a:srgbClr val="FFFF00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  <a:sym typeface="+mn-ea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de-DE" sz="1200">
                          <a:solidFill>
                            <a:srgbClr val="FFFF00"/>
                          </a:solidFill>
                          <a:latin typeface="Nimbus Sans" panose="00000500000000000000" charset="0"/>
                          <a:cs typeface="Nimbus Sans" panose="00000500000000000000" charset="0"/>
                        </a:rPr>
                        <a:t>Abendstunde der Sonne</a:t>
                      </a:r>
                      <a:endParaRPr lang="de-DE" sz="1200">
                        <a:solidFill>
                          <a:srgbClr val="FFFF00"/>
                        </a:solidFill>
                        <a:latin typeface="Nimbus Sans" panose="00000500000000000000" charset="0"/>
                        <a:cs typeface="Nimbus Sans" panose="00000500000000000000" charset="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12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zh-CN" sz="1200" b="0" i="0" u="none" strike="noStrike" cap="none" spc="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14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Sep.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16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18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29.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EAEFF7"/>
                    </a:solidFill>
                  </a:tcPr>
                </a:tc>
              </a:tr>
              <a:tr h="189865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19</a:t>
                      </a:r>
                      <a:endParaRPr lang="de-DE"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30. Sep.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rgbClr val="D2DEE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20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1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21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Okt.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EFFD8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22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3.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23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4.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defRPr/>
                      </a:p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24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5.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25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6.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26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7.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27</a:t>
                      </a: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8</a:t>
                      </a:r>
                      <a:r>
                        <a:rPr sz="1200">
                          <a:solidFill>
                            <a:schemeClr val="tx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Okt.</a:t>
                      </a:r>
                      <a:endParaRPr sz="1200">
                        <a:solidFill>
                          <a:schemeClr val="tx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en-US" sz="1200">
                        <a:latin typeface="Noto Sans" panose="020B0502040504020204"/>
                        <a:cs typeface="Noto Sans" panose="020B0502040504020204"/>
                      </a:endParaRPr>
                    </a:p>
                  </a:txBody>
                  <a:tcPr marL="90802" marR="90802" marT="45400" marB="454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28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9</a:t>
                      </a:r>
                      <a:r>
                        <a:rPr sz="1200">
                          <a:solidFill>
                            <a:schemeClr val="bg1"/>
                          </a:solidFill>
                          <a:latin typeface="Nimbus Sans" panose="00000500000000000000"/>
                          <a:ea typeface="Nimbus Sans" panose="00000500000000000000"/>
                          <a:cs typeface="Nimbus Sans" panose="00000500000000000000"/>
                        </a:rPr>
                        <a:t>. Okt.</a:t>
                      </a: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ea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Nimbus Sans" panose="00000500000000000000"/>
                        <a:cs typeface="Nimbus Sans" panose="00000500000000000000"/>
                      </a:endParaRPr>
                    </a:p>
                  </a:txBody>
                  <a:tcPr marL="90802" marR="90802" marT="45400" marB="454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08298733" name="Picture 39" descr="Abnehmender Halbmo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7600" y="1811617"/>
            <a:ext cx="216000" cy="216000"/>
          </a:xfrm>
          <a:prstGeom prst="rect">
            <a:avLst/>
          </a:prstGeom>
        </p:spPr>
      </p:pic>
      <p:pic>
        <p:nvPicPr>
          <p:cNvPr id="822420976" name="Picture 40" descr="/home/dominik-k/Schreibtisch/private Dokumente/Auf in eine neue Zeit/Gaianischer Kalender/Bilder/Elemente, Sonne, Mond/Neumondsichel.pngNeumondsich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8870" y="3726160"/>
            <a:ext cx="216000" cy="216000"/>
          </a:xfrm>
          <a:prstGeom prst="rect">
            <a:avLst/>
          </a:prstGeom>
        </p:spPr>
      </p:pic>
      <p:pic>
        <p:nvPicPr>
          <p:cNvPr id="1880252972" name="Picture 41" descr="/home/dominik/Schreibtisch/private Dokumente/Auf in eine neue Zeit/Gaianischer Kalender/Bilder/Elemente, Sonne, Mond/Zunehmender Halbmond.pngZunehmender Halbmo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9505" y="6375465"/>
            <a:ext cx="216000" cy="216000"/>
          </a:xfrm>
          <a:prstGeom prst="rect">
            <a:avLst/>
          </a:prstGeom>
        </p:spPr>
      </p:pic>
      <p:pic>
        <p:nvPicPr>
          <p:cNvPr id="240214754" name="Picture 42" descr="/home/dominik/Schreibtisch/private Dokumente/Auf in eine neue Zeit/Gaianischer Kalender/Bilder/Elemente, Sonne, Mond/Vollmond.pngVollmon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8235" y="8293210"/>
            <a:ext cx="216000" cy="216000"/>
          </a:xfrm>
          <a:prstGeom prst="rect">
            <a:avLst/>
          </a:prstGeom>
        </p:spPr>
      </p:pic>
      <p:sp>
        <p:nvSpPr>
          <p:cNvPr id="1189665896" name="Rectangles 2"/>
          <p:cNvSpPr/>
          <p:nvPr/>
        </p:nvSpPr>
        <p:spPr bwMode="auto">
          <a:xfrm>
            <a:off x="-22356" y="0"/>
            <a:ext cx="281475" cy="10689143"/>
          </a:xfrm>
          <a:prstGeom prst="rect">
            <a:avLst/>
          </a:prstGeom>
          <a:solidFill>
            <a:srgbClr val="FFF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en-US" sz="1800">
              <a:solidFill>
                <a:srgbClr val="45FF98"/>
              </a:solidFill>
            </a:endParaRPr>
          </a:p>
        </p:txBody>
      </p:sp>
      <p:sp>
        <p:nvSpPr>
          <p:cNvPr id="1493901592" name="Text Box 1"/>
          <p:cNvSpPr txBox="1"/>
          <p:nvPr/>
        </p:nvSpPr>
        <p:spPr bwMode="auto">
          <a:xfrm>
            <a:off x="764307" y="575740"/>
            <a:ext cx="4482074" cy="64044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p>
            <a:pPr algn="r">
              <a:defRPr/>
            </a:pPr>
            <a:r>
              <a:rPr lang="de-DE" sz="3600" b="1">
                <a:solidFill>
                  <a:srgbClr val="FFFF9D"/>
                </a:solidFill>
                <a:latin typeface="Chilanka" panose="02000503000000000000"/>
                <a:cs typeface="Chilanka" panose="02000503000000000000"/>
              </a:rPr>
              <a:t>Scheiding</a:t>
            </a:r>
            <a:endParaRPr sz="3600" b="1">
              <a:solidFill>
                <a:srgbClr val="FFEBEB"/>
              </a:solidFill>
              <a:latin typeface="Chilanka" panose="02000503000000000000"/>
              <a:cs typeface="Chilanka" panose="02000503000000000000"/>
            </a:endParaRPr>
          </a:p>
        </p:txBody>
      </p:sp>
      <p:pic>
        <p:nvPicPr>
          <p:cNvPr id="670082497" name="Picture 11" descr="/home/dominik-k/Schreibtisch/private Dokumente/Auf in eine neue Zeit/Gaianischer Kalender/Bilder/Elemente, Sonne, Mond/Sonne.pngSon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45760" y="4023650"/>
            <a:ext cx="345600" cy="34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5038</Words>
  <Application>WPS Presentation</Application>
  <PresentationFormat>On-screen Show (4:3)</PresentationFormat>
  <Paragraphs>1563</Paragraphs>
  <Slides>15</Slides>
  <Notes>15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SimSun</vt:lpstr>
      <vt:lpstr>Wingdings</vt:lpstr>
      <vt:lpstr>Arial</vt:lpstr>
      <vt:lpstr>Chilanka</vt:lpstr>
      <vt:lpstr>Nimbus Sans</vt:lpstr>
      <vt:lpstr>FreeSans</vt:lpstr>
      <vt:lpstr>Nimbus Sans</vt:lpstr>
      <vt:lpstr>Noto Sans</vt:lpstr>
      <vt:lpstr>Calibri</vt:lpstr>
      <vt:lpstr>Trebuchet MS</vt:lpstr>
      <vt:lpstr>Microsoft YaHei</vt:lpstr>
      <vt:lpstr>Droid Sans Fallback</vt:lpstr>
      <vt:lpstr>Arial Unicode MS</vt:lpstr>
      <vt:lpstr>Arial Black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dominik-k</cp:lastModifiedBy>
  <cp:revision>294</cp:revision>
  <dcterms:created xsi:type="dcterms:W3CDTF">2025-07-10T23:29:53Z</dcterms:created>
  <dcterms:modified xsi:type="dcterms:W3CDTF">2025-07-10T23:29:53Z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1033-12.1.0.17900</vt:lpwstr>
  </property>
  <property fmtid="{D5CDD505-2E9C-101B-9397-08002B2CF9AE}" pid="3" name="ICV">
    <vt:lpwstr/>
  </property>
</Properties>
</file>